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66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6BEE5-A419-4220-ADF0-7413E8C2BFC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775CC-49A0-47AB-BE96-654A51EAFAF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A64C2-4709-468E-BD80-5A9AC243993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A7D74-5EC4-4D93-87B0-439B7063A3A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DBE35-5985-4840-9B59-6BA99BF8594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84233-EBC5-4504-91D7-2923FE27766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A2B01-FA0A-440E-8AB4-12C3B1CCC6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A994E-CC8B-49C2-B15E-73315AA5475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DA65E-8235-491C-AEB8-CF1FFD64C00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AC354-F750-4608-A7E4-F2657448F2F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380BA-FCD9-48A6-B8B7-86F444C9671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F3FA06-AABE-408A-B20C-AB8425D1BB9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279400" y="3446463"/>
            <a:ext cx="4545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＜転勤歴、現場異動歴＞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出張回数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ja-JP" altLang="en-US" sz="20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79400" y="5141913"/>
            <a:ext cx="172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＜主な業務＞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4816475" y="3525838"/>
            <a:ext cx="2749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＜工事・現場の写真＞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759325" y="2084388"/>
            <a:ext cx="3262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＜特技・休日の過ごし方＞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279400" y="3917950"/>
            <a:ext cx="4105275" cy="1223963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279400" y="5573713"/>
            <a:ext cx="4105275" cy="1152525"/>
          </a:xfrm>
          <a:prstGeom prst="roundRect">
            <a:avLst>
              <a:gd name="adj" fmla="val 1015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4743450" y="3933825"/>
            <a:ext cx="4105275" cy="2808288"/>
          </a:xfrm>
          <a:prstGeom prst="roundRect">
            <a:avLst>
              <a:gd name="adj" fmla="val 5701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58" name="Text Box 8"/>
          <p:cNvSpPr txBox="1">
            <a:spLocks noChangeArrowheads="1"/>
          </p:cNvSpPr>
          <p:nvPr/>
        </p:nvSpPr>
        <p:spPr bwMode="auto">
          <a:xfrm>
            <a:off x="395288" y="36513"/>
            <a:ext cx="4032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600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氏名を記入</a:t>
            </a:r>
          </a:p>
        </p:txBody>
      </p:sp>
      <p:grpSp>
        <p:nvGrpSpPr>
          <p:cNvPr id="2059" name="Group 13"/>
          <p:cNvGrpSpPr>
            <a:grpSpLocks/>
          </p:cNvGrpSpPr>
          <p:nvPr/>
        </p:nvGrpSpPr>
        <p:grpSpPr bwMode="auto">
          <a:xfrm>
            <a:off x="8027988" y="188913"/>
            <a:ext cx="720725" cy="720725"/>
            <a:chOff x="5057" y="119"/>
            <a:chExt cx="454" cy="454"/>
          </a:xfrm>
        </p:grpSpPr>
        <p:sp>
          <p:nvSpPr>
            <p:cNvPr id="2070" name="Rectangle 9"/>
            <p:cNvSpPr>
              <a:spLocks noChangeArrowheads="1"/>
            </p:cNvSpPr>
            <p:nvPr/>
          </p:nvSpPr>
          <p:spPr bwMode="auto">
            <a:xfrm>
              <a:off x="5057" y="119"/>
              <a:ext cx="454" cy="45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071" name="Rectangle 10"/>
            <p:cNvSpPr>
              <a:spLocks noChangeArrowheads="1"/>
            </p:cNvSpPr>
            <p:nvPr/>
          </p:nvSpPr>
          <p:spPr bwMode="auto">
            <a:xfrm>
              <a:off x="5284" y="119"/>
              <a:ext cx="227" cy="227"/>
            </a:xfrm>
            <a:prstGeom prst="rect">
              <a:avLst/>
            </a:prstGeom>
            <a:solidFill>
              <a:srgbClr val="008000"/>
            </a:solidFill>
            <a:ln w="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072" name="Rectangle 11"/>
            <p:cNvSpPr>
              <a:spLocks noChangeArrowheads="1"/>
            </p:cNvSpPr>
            <p:nvPr/>
          </p:nvSpPr>
          <p:spPr bwMode="auto">
            <a:xfrm>
              <a:off x="5284" y="346"/>
              <a:ext cx="227" cy="227"/>
            </a:xfrm>
            <a:prstGeom prst="rect">
              <a:avLst/>
            </a:prstGeom>
            <a:solidFill>
              <a:srgbClr val="FFFF00"/>
            </a:solidFill>
            <a:ln w="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073" name="Rectangle 12"/>
            <p:cNvSpPr>
              <a:spLocks noChangeArrowheads="1"/>
            </p:cNvSpPr>
            <p:nvPr/>
          </p:nvSpPr>
          <p:spPr bwMode="auto">
            <a:xfrm>
              <a:off x="5057" y="119"/>
              <a:ext cx="227" cy="227"/>
            </a:xfrm>
            <a:prstGeom prst="rect">
              <a:avLst/>
            </a:prstGeom>
            <a:solidFill>
              <a:srgbClr val="FF0000"/>
            </a:solidFill>
            <a:ln w="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7885113" y="231775"/>
            <a:ext cx="1008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latin typeface="HG丸ｺﾞｼｯｸM-PRO" pitchFamily="50" charset="-128"/>
                <a:ea typeface="HG丸ｺﾞｼｯｸM-PRO" pitchFamily="50" charset="-128"/>
              </a:rPr>
              <a:t>○○</a:t>
            </a:r>
          </a:p>
        </p:txBody>
      </p:sp>
      <p:sp>
        <p:nvSpPr>
          <p:cNvPr id="2061" name="Text Box 5"/>
          <p:cNvSpPr txBox="1">
            <a:spLocks noChangeArrowheads="1"/>
          </p:cNvSpPr>
          <p:nvPr/>
        </p:nvSpPr>
        <p:spPr bwMode="auto">
          <a:xfrm>
            <a:off x="279400" y="208915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＜所属＞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勤務地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ja-JP" altLang="en-US" sz="20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82575" y="2533650"/>
            <a:ext cx="4105275" cy="938213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4822825" y="4349750"/>
            <a:ext cx="2232025" cy="1943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000" dirty="0">
                <a:solidFill>
                  <a:schemeClr val="tx1"/>
                </a:solidFill>
              </a:rPr>
              <a:t>写真</a:t>
            </a:r>
          </a:p>
        </p:txBody>
      </p:sp>
      <p:sp>
        <p:nvSpPr>
          <p:cNvPr id="2064" name="Text Box 4"/>
          <p:cNvSpPr txBox="1">
            <a:spLocks noChangeArrowheads="1"/>
          </p:cNvSpPr>
          <p:nvPr/>
        </p:nvSpPr>
        <p:spPr bwMode="auto">
          <a:xfrm>
            <a:off x="5048250" y="3949700"/>
            <a:ext cx="141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latin typeface="HG丸ｺﾞｼｯｸM-PRO" pitchFamily="50" charset="-128"/>
                <a:ea typeface="HG丸ｺﾞｼｯｸM-PRO" pitchFamily="50" charset="-128"/>
              </a:rPr>
              <a:t>○か月前</a:t>
            </a:r>
            <a:endParaRPr lang="en-US" altLang="ja-JP" sz="2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516688" y="4724400"/>
            <a:ext cx="2232025" cy="1944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000" dirty="0">
                <a:solidFill>
                  <a:schemeClr val="tx1"/>
                </a:solidFill>
              </a:rPr>
              <a:t>写真</a:t>
            </a:r>
          </a:p>
        </p:txBody>
      </p:sp>
      <p:sp>
        <p:nvSpPr>
          <p:cNvPr id="2066" name="Text Box 4"/>
          <p:cNvSpPr txBox="1">
            <a:spLocks noChangeArrowheads="1"/>
          </p:cNvSpPr>
          <p:nvPr/>
        </p:nvSpPr>
        <p:spPr bwMode="auto">
          <a:xfrm>
            <a:off x="6972300" y="4278313"/>
            <a:ext cx="1416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latin typeface="HG丸ｺﾞｼｯｸM-PRO" pitchFamily="50" charset="-128"/>
                <a:ea typeface="HG丸ｺﾞｼｯｸM-PRO" pitchFamily="50" charset="-128"/>
              </a:rPr>
              <a:t>○か月前</a:t>
            </a:r>
            <a:endParaRPr lang="en-US" altLang="ja-JP" sz="24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50825" y="1557338"/>
            <a:ext cx="8642350" cy="576262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68" name="正方形/長方形 34"/>
          <p:cNvSpPr>
            <a:spLocks noChangeArrowheads="1"/>
          </p:cNvSpPr>
          <p:nvPr/>
        </p:nvSpPr>
        <p:spPr bwMode="auto">
          <a:xfrm>
            <a:off x="279400" y="1120775"/>
            <a:ext cx="4437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＜</a:t>
            </a:r>
            <a:r>
              <a:rPr lang="ja-JP" altLang="en-US" sz="200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卒論・修論時の研究について</a:t>
            </a: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＞ </a:t>
            </a:r>
            <a:endParaRPr lang="en-US" altLang="ja-JP" sz="200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716463" y="2563813"/>
            <a:ext cx="4105275" cy="93662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HG丸ｺﾞｼｯｸM-PRO</vt:lpstr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1122045</dc:creator>
  <cp:lastModifiedBy>iyoda</cp:lastModifiedBy>
  <cp:revision>14</cp:revision>
  <dcterms:created xsi:type="dcterms:W3CDTF">2012-11-22T03:46:34Z</dcterms:created>
  <dcterms:modified xsi:type="dcterms:W3CDTF">2012-12-07T07:06:49Z</dcterms:modified>
</cp:coreProperties>
</file>