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966" y="-7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56BEE5-A419-4220-ADF0-7413E8C2BFC5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3775CC-49A0-47AB-BE96-654A51EAFAF2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7A64C2-4709-468E-BD80-5A9AC2439931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6A7D74-5EC4-4D93-87B0-439B7063A3A0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CDBE35-5985-4840-9B59-6BA99BF8594C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184233-EBC5-4504-91D7-2923FE27766C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8A2B01-FA0A-440E-8AB4-12C3B1CCC65A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7A994E-CC8B-49C2-B15E-73315AA54759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CDA65E-8235-491C-AEB8-CF1FFD64C00D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7AC354-F750-4608-A7E4-F2657448F2F5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3380BA-FCD9-48A6-B8B7-86F444C9671A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C5F3FA06-AABE-408A-B20C-AB8425D1BB91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5"/>
          <p:cNvSpPr txBox="1">
            <a:spLocks noChangeArrowheads="1"/>
          </p:cNvSpPr>
          <p:nvPr/>
        </p:nvSpPr>
        <p:spPr bwMode="auto">
          <a:xfrm>
            <a:off x="279400" y="3446463"/>
            <a:ext cx="45450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000">
                <a:latin typeface="HG丸ｺﾞｼｯｸM-PRO" pitchFamily="50" charset="-128"/>
                <a:ea typeface="HG丸ｺﾞｼｯｸM-PRO" pitchFamily="50" charset="-128"/>
              </a:rPr>
              <a:t>＜転勤歴、現場異動歴＞</a:t>
            </a:r>
            <a:r>
              <a:rPr lang="en-US" altLang="ja-JP" sz="2000">
                <a:latin typeface="HG丸ｺﾞｼｯｸM-PRO" pitchFamily="50" charset="-128"/>
                <a:ea typeface="HG丸ｺﾞｼｯｸM-PRO" pitchFamily="50" charset="-128"/>
              </a:rPr>
              <a:t>【</a:t>
            </a:r>
            <a:r>
              <a:rPr lang="ja-JP" altLang="en-US" sz="2000">
                <a:latin typeface="HG丸ｺﾞｼｯｸM-PRO" pitchFamily="50" charset="-128"/>
                <a:ea typeface="HG丸ｺﾞｼｯｸM-PRO" pitchFamily="50" charset="-128"/>
              </a:rPr>
              <a:t>出張回数</a:t>
            </a:r>
            <a:r>
              <a:rPr lang="en-US" altLang="ja-JP" sz="2000">
                <a:latin typeface="HG丸ｺﾞｼｯｸM-PRO" pitchFamily="50" charset="-128"/>
                <a:ea typeface="HG丸ｺﾞｼｯｸM-PRO" pitchFamily="50" charset="-128"/>
              </a:rPr>
              <a:t>】</a:t>
            </a:r>
            <a:endParaRPr lang="ja-JP" altLang="en-US" sz="200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2051" name="Text Box 6"/>
          <p:cNvSpPr txBox="1">
            <a:spLocks noChangeArrowheads="1"/>
          </p:cNvSpPr>
          <p:nvPr/>
        </p:nvSpPr>
        <p:spPr bwMode="auto">
          <a:xfrm>
            <a:off x="279400" y="5141913"/>
            <a:ext cx="17240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000">
                <a:latin typeface="HG丸ｺﾞｼｯｸM-PRO" pitchFamily="50" charset="-128"/>
                <a:ea typeface="HG丸ｺﾞｼｯｸM-PRO" pitchFamily="50" charset="-128"/>
              </a:rPr>
              <a:t>＜主な業務＞</a:t>
            </a:r>
          </a:p>
        </p:txBody>
      </p:sp>
      <p:sp>
        <p:nvSpPr>
          <p:cNvPr id="2052" name="Rectangle 7"/>
          <p:cNvSpPr>
            <a:spLocks noChangeArrowheads="1"/>
          </p:cNvSpPr>
          <p:nvPr/>
        </p:nvSpPr>
        <p:spPr bwMode="auto">
          <a:xfrm>
            <a:off x="0" y="0"/>
            <a:ext cx="9144000" cy="1125538"/>
          </a:xfrm>
          <a:prstGeom prst="rect">
            <a:avLst/>
          </a:prstGeom>
          <a:solidFill>
            <a:srgbClr val="0000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053" name="Text Box 9"/>
          <p:cNvSpPr txBox="1">
            <a:spLocks noChangeArrowheads="1"/>
          </p:cNvSpPr>
          <p:nvPr/>
        </p:nvSpPr>
        <p:spPr bwMode="auto">
          <a:xfrm>
            <a:off x="4816475" y="3525838"/>
            <a:ext cx="27495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000">
                <a:latin typeface="HG丸ｺﾞｼｯｸM-PRO" pitchFamily="50" charset="-128"/>
                <a:ea typeface="HG丸ｺﾞｼｯｸM-PRO" pitchFamily="50" charset="-128"/>
              </a:rPr>
              <a:t>＜工事・現場の写真＞</a:t>
            </a:r>
          </a:p>
        </p:txBody>
      </p:sp>
      <p:sp>
        <p:nvSpPr>
          <p:cNvPr id="2054" name="Text Box 8"/>
          <p:cNvSpPr txBox="1">
            <a:spLocks noChangeArrowheads="1"/>
          </p:cNvSpPr>
          <p:nvPr/>
        </p:nvSpPr>
        <p:spPr bwMode="auto">
          <a:xfrm>
            <a:off x="4759325" y="2084388"/>
            <a:ext cx="32623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000">
                <a:latin typeface="HG丸ｺﾞｼｯｸM-PRO" pitchFamily="50" charset="-128"/>
                <a:ea typeface="HG丸ｺﾞｼｯｸM-PRO" pitchFamily="50" charset="-128"/>
              </a:rPr>
              <a:t>＜特技・休日の過ごし方＞</a:t>
            </a:r>
          </a:p>
        </p:txBody>
      </p:sp>
      <p:sp>
        <p:nvSpPr>
          <p:cNvPr id="13" name="角丸四角形 12"/>
          <p:cNvSpPr/>
          <p:nvPr/>
        </p:nvSpPr>
        <p:spPr>
          <a:xfrm>
            <a:off x="279400" y="3917950"/>
            <a:ext cx="4105275" cy="1223963"/>
          </a:xfrm>
          <a:prstGeom prst="round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4" name="角丸四角形 13"/>
          <p:cNvSpPr/>
          <p:nvPr/>
        </p:nvSpPr>
        <p:spPr>
          <a:xfrm>
            <a:off x="279400" y="5573713"/>
            <a:ext cx="4105275" cy="1152525"/>
          </a:xfrm>
          <a:prstGeom prst="roundRect">
            <a:avLst>
              <a:gd name="adj" fmla="val 10155"/>
            </a:avLst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7" name="角丸四角形 16"/>
          <p:cNvSpPr/>
          <p:nvPr/>
        </p:nvSpPr>
        <p:spPr>
          <a:xfrm>
            <a:off x="4743450" y="3933825"/>
            <a:ext cx="4105275" cy="2808288"/>
          </a:xfrm>
          <a:prstGeom prst="roundRect">
            <a:avLst>
              <a:gd name="adj" fmla="val 5701"/>
            </a:avLst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2058" name="Text Box 8"/>
          <p:cNvSpPr txBox="1">
            <a:spLocks noChangeArrowheads="1"/>
          </p:cNvSpPr>
          <p:nvPr/>
        </p:nvSpPr>
        <p:spPr bwMode="auto">
          <a:xfrm>
            <a:off x="395288" y="36513"/>
            <a:ext cx="403225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6000">
                <a:solidFill>
                  <a:schemeClr val="bg1"/>
                </a:solidFill>
                <a:latin typeface="HG丸ｺﾞｼｯｸM-PRO" pitchFamily="50" charset="-128"/>
                <a:ea typeface="HG丸ｺﾞｼｯｸM-PRO" pitchFamily="50" charset="-128"/>
              </a:rPr>
              <a:t>氏名を記入</a:t>
            </a:r>
          </a:p>
        </p:txBody>
      </p:sp>
      <p:grpSp>
        <p:nvGrpSpPr>
          <p:cNvPr id="2059" name="Group 13"/>
          <p:cNvGrpSpPr>
            <a:grpSpLocks/>
          </p:cNvGrpSpPr>
          <p:nvPr/>
        </p:nvGrpSpPr>
        <p:grpSpPr bwMode="auto">
          <a:xfrm>
            <a:off x="8027988" y="188913"/>
            <a:ext cx="720725" cy="720725"/>
            <a:chOff x="5057" y="119"/>
            <a:chExt cx="454" cy="454"/>
          </a:xfrm>
        </p:grpSpPr>
        <p:sp>
          <p:nvSpPr>
            <p:cNvPr id="2070" name="Rectangle 9"/>
            <p:cNvSpPr>
              <a:spLocks noChangeArrowheads="1"/>
            </p:cNvSpPr>
            <p:nvPr/>
          </p:nvSpPr>
          <p:spPr bwMode="auto">
            <a:xfrm>
              <a:off x="5057" y="119"/>
              <a:ext cx="454" cy="453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>
                <a:latin typeface="HG丸ｺﾞｼｯｸM-PRO" pitchFamily="50" charset="-128"/>
                <a:ea typeface="HG丸ｺﾞｼｯｸM-PRO" pitchFamily="50" charset="-128"/>
              </a:endParaRPr>
            </a:p>
          </p:txBody>
        </p:sp>
        <p:sp>
          <p:nvSpPr>
            <p:cNvPr id="2071" name="Rectangle 10"/>
            <p:cNvSpPr>
              <a:spLocks noChangeArrowheads="1"/>
            </p:cNvSpPr>
            <p:nvPr/>
          </p:nvSpPr>
          <p:spPr bwMode="auto">
            <a:xfrm>
              <a:off x="5284" y="119"/>
              <a:ext cx="227" cy="227"/>
            </a:xfrm>
            <a:prstGeom prst="rect">
              <a:avLst/>
            </a:prstGeom>
            <a:solidFill>
              <a:srgbClr val="008000"/>
            </a:solidFill>
            <a:ln w="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>
                <a:latin typeface="HG丸ｺﾞｼｯｸM-PRO" pitchFamily="50" charset="-128"/>
                <a:ea typeface="HG丸ｺﾞｼｯｸM-PRO" pitchFamily="50" charset="-128"/>
              </a:endParaRPr>
            </a:p>
          </p:txBody>
        </p:sp>
        <p:sp>
          <p:nvSpPr>
            <p:cNvPr id="2072" name="Rectangle 11"/>
            <p:cNvSpPr>
              <a:spLocks noChangeArrowheads="1"/>
            </p:cNvSpPr>
            <p:nvPr/>
          </p:nvSpPr>
          <p:spPr bwMode="auto">
            <a:xfrm>
              <a:off x="5284" y="346"/>
              <a:ext cx="227" cy="227"/>
            </a:xfrm>
            <a:prstGeom prst="rect">
              <a:avLst/>
            </a:prstGeom>
            <a:solidFill>
              <a:srgbClr val="FFFF00"/>
            </a:solidFill>
            <a:ln w="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>
                <a:latin typeface="HG丸ｺﾞｼｯｸM-PRO" pitchFamily="50" charset="-128"/>
                <a:ea typeface="HG丸ｺﾞｼｯｸM-PRO" pitchFamily="50" charset="-128"/>
              </a:endParaRPr>
            </a:p>
          </p:txBody>
        </p:sp>
        <p:sp>
          <p:nvSpPr>
            <p:cNvPr id="2073" name="Rectangle 12"/>
            <p:cNvSpPr>
              <a:spLocks noChangeArrowheads="1"/>
            </p:cNvSpPr>
            <p:nvPr/>
          </p:nvSpPr>
          <p:spPr bwMode="auto">
            <a:xfrm>
              <a:off x="5057" y="119"/>
              <a:ext cx="227" cy="227"/>
            </a:xfrm>
            <a:prstGeom prst="rect">
              <a:avLst/>
            </a:prstGeom>
            <a:solidFill>
              <a:srgbClr val="FF0000"/>
            </a:solidFill>
            <a:ln w="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>
                <a:latin typeface="HG丸ｺﾞｼｯｸM-PRO" pitchFamily="50" charset="-128"/>
                <a:ea typeface="HG丸ｺﾞｼｯｸM-PRO" pitchFamily="50" charset="-128"/>
              </a:endParaRPr>
            </a:p>
          </p:txBody>
        </p:sp>
      </p:grpSp>
      <p:sp>
        <p:nvSpPr>
          <p:cNvPr id="2060" name="Text Box 14"/>
          <p:cNvSpPr txBox="1">
            <a:spLocks noChangeArrowheads="1"/>
          </p:cNvSpPr>
          <p:nvPr/>
        </p:nvSpPr>
        <p:spPr bwMode="auto">
          <a:xfrm>
            <a:off x="7885113" y="231775"/>
            <a:ext cx="100806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3200" b="1">
                <a:latin typeface="HG丸ｺﾞｼｯｸM-PRO" pitchFamily="50" charset="-128"/>
                <a:ea typeface="HG丸ｺﾞｼｯｸM-PRO" pitchFamily="50" charset="-128"/>
              </a:rPr>
              <a:t>○○</a:t>
            </a:r>
          </a:p>
        </p:txBody>
      </p:sp>
      <p:sp>
        <p:nvSpPr>
          <p:cNvPr id="2061" name="Text Box 5"/>
          <p:cNvSpPr txBox="1">
            <a:spLocks noChangeArrowheads="1"/>
          </p:cNvSpPr>
          <p:nvPr/>
        </p:nvSpPr>
        <p:spPr bwMode="auto">
          <a:xfrm>
            <a:off x="279400" y="2089150"/>
            <a:ext cx="24923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000">
                <a:latin typeface="HG丸ｺﾞｼｯｸM-PRO" pitchFamily="50" charset="-128"/>
                <a:ea typeface="HG丸ｺﾞｼｯｸM-PRO" pitchFamily="50" charset="-128"/>
              </a:rPr>
              <a:t>＜所属＞</a:t>
            </a:r>
            <a:r>
              <a:rPr lang="en-US" altLang="ja-JP" sz="2000">
                <a:latin typeface="HG丸ｺﾞｼｯｸM-PRO" pitchFamily="50" charset="-128"/>
                <a:ea typeface="HG丸ｺﾞｼｯｸM-PRO" pitchFamily="50" charset="-128"/>
              </a:rPr>
              <a:t>【</a:t>
            </a:r>
            <a:r>
              <a:rPr lang="ja-JP" altLang="en-US" sz="2000">
                <a:latin typeface="HG丸ｺﾞｼｯｸM-PRO" pitchFamily="50" charset="-128"/>
                <a:ea typeface="HG丸ｺﾞｼｯｸM-PRO" pitchFamily="50" charset="-128"/>
              </a:rPr>
              <a:t>勤務地</a:t>
            </a:r>
            <a:r>
              <a:rPr lang="en-US" altLang="ja-JP" sz="2000">
                <a:latin typeface="HG丸ｺﾞｼｯｸM-PRO" pitchFamily="50" charset="-128"/>
                <a:ea typeface="HG丸ｺﾞｼｯｸM-PRO" pitchFamily="50" charset="-128"/>
              </a:rPr>
              <a:t>】</a:t>
            </a:r>
            <a:endParaRPr lang="ja-JP" altLang="en-US" sz="200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30" name="角丸四角形 29"/>
          <p:cNvSpPr/>
          <p:nvPr/>
        </p:nvSpPr>
        <p:spPr>
          <a:xfrm>
            <a:off x="282575" y="2533650"/>
            <a:ext cx="4105275" cy="938213"/>
          </a:xfrm>
          <a:prstGeom prst="round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31" name="正方形/長方形 30"/>
          <p:cNvSpPr/>
          <p:nvPr/>
        </p:nvSpPr>
        <p:spPr>
          <a:xfrm>
            <a:off x="4822825" y="4349750"/>
            <a:ext cx="2232025" cy="19431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3000" dirty="0">
                <a:solidFill>
                  <a:schemeClr val="tx1"/>
                </a:solidFill>
              </a:rPr>
              <a:t>写真</a:t>
            </a:r>
          </a:p>
        </p:txBody>
      </p:sp>
      <p:sp>
        <p:nvSpPr>
          <p:cNvPr id="2064" name="Text Box 4"/>
          <p:cNvSpPr txBox="1">
            <a:spLocks noChangeArrowheads="1"/>
          </p:cNvSpPr>
          <p:nvPr/>
        </p:nvSpPr>
        <p:spPr bwMode="auto">
          <a:xfrm>
            <a:off x="5048250" y="3949700"/>
            <a:ext cx="14160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>
                <a:latin typeface="HG丸ｺﾞｼｯｸM-PRO" pitchFamily="50" charset="-128"/>
                <a:ea typeface="HG丸ｺﾞｼｯｸM-PRO" pitchFamily="50" charset="-128"/>
              </a:rPr>
              <a:t>○か月前</a:t>
            </a:r>
            <a:endParaRPr lang="en-US" altLang="ja-JP" sz="240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33" name="正方形/長方形 32"/>
          <p:cNvSpPr/>
          <p:nvPr/>
        </p:nvSpPr>
        <p:spPr>
          <a:xfrm>
            <a:off x="6516688" y="4724400"/>
            <a:ext cx="2232025" cy="19446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3000" dirty="0">
                <a:solidFill>
                  <a:schemeClr val="tx1"/>
                </a:solidFill>
              </a:rPr>
              <a:t>写真</a:t>
            </a:r>
          </a:p>
        </p:txBody>
      </p:sp>
      <p:sp>
        <p:nvSpPr>
          <p:cNvPr id="2066" name="Text Box 4"/>
          <p:cNvSpPr txBox="1">
            <a:spLocks noChangeArrowheads="1"/>
          </p:cNvSpPr>
          <p:nvPr/>
        </p:nvSpPr>
        <p:spPr bwMode="auto">
          <a:xfrm>
            <a:off x="6972300" y="4278313"/>
            <a:ext cx="14160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>
                <a:latin typeface="HG丸ｺﾞｼｯｸM-PRO" pitchFamily="50" charset="-128"/>
                <a:ea typeface="HG丸ｺﾞｼｯｸM-PRO" pitchFamily="50" charset="-128"/>
              </a:rPr>
              <a:t>○か月前</a:t>
            </a:r>
            <a:endParaRPr lang="en-US" altLang="ja-JP" sz="240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34" name="角丸四角形 33"/>
          <p:cNvSpPr/>
          <p:nvPr/>
        </p:nvSpPr>
        <p:spPr>
          <a:xfrm>
            <a:off x="250825" y="1557338"/>
            <a:ext cx="8642350" cy="576262"/>
          </a:xfrm>
          <a:prstGeom prst="round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2068" name="正方形/長方形 34"/>
          <p:cNvSpPr>
            <a:spLocks noChangeArrowheads="1"/>
          </p:cNvSpPr>
          <p:nvPr/>
        </p:nvSpPr>
        <p:spPr bwMode="auto">
          <a:xfrm>
            <a:off x="279400" y="1120775"/>
            <a:ext cx="44370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2000">
                <a:latin typeface="HG丸ｺﾞｼｯｸM-PRO" pitchFamily="50" charset="-128"/>
                <a:ea typeface="HG丸ｺﾞｼｯｸM-PRO" pitchFamily="50" charset="-128"/>
              </a:rPr>
              <a:t>＜</a:t>
            </a:r>
            <a:r>
              <a:rPr lang="ja-JP" altLang="en-US" sz="2000">
                <a:solidFill>
                  <a:srgbClr val="000000"/>
                </a:solidFill>
                <a:latin typeface="HG丸ｺﾞｼｯｸM-PRO" pitchFamily="50" charset="-128"/>
                <a:ea typeface="HG丸ｺﾞｼｯｸM-PRO" pitchFamily="50" charset="-128"/>
              </a:rPr>
              <a:t>卒論・修論時の研究について</a:t>
            </a:r>
            <a:r>
              <a:rPr lang="ja-JP" altLang="en-US" sz="2000">
                <a:latin typeface="HG丸ｺﾞｼｯｸM-PRO" pitchFamily="50" charset="-128"/>
                <a:ea typeface="HG丸ｺﾞｼｯｸM-PRO" pitchFamily="50" charset="-128"/>
              </a:rPr>
              <a:t>＞ </a:t>
            </a:r>
            <a:endParaRPr lang="en-US" altLang="ja-JP" sz="2000">
              <a:solidFill>
                <a:srgbClr val="000000"/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36" name="角丸四角形 35"/>
          <p:cNvSpPr/>
          <p:nvPr/>
        </p:nvSpPr>
        <p:spPr>
          <a:xfrm>
            <a:off x="4716463" y="2563813"/>
            <a:ext cx="4105275" cy="936625"/>
          </a:xfrm>
          <a:prstGeom prst="round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248</TotalTime>
  <Words>54</Words>
  <Application>Microsoft Office PowerPoint</Application>
  <PresentationFormat>画面に合わせる (4:3)</PresentationFormat>
  <Paragraphs>12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Arial</vt:lpstr>
      <vt:lpstr>ＭＳ Ｐゴシック</vt:lpstr>
      <vt:lpstr>Calibri</vt:lpstr>
      <vt:lpstr>HG丸ｺﾞｼｯｸM-PRO</vt:lpstr>
      <vt:lpstr>標準デザイン</vt:lpstr>
      <vt:lpstr>スライド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1122045</dc:creator>
  <cp:lastModifiedBy>iyoda</cp:lastModifiedBy>
  <cp:revision>14</cp:revision>
  <dcterms:created xsi:type="dcterms:W3CDTF">2012-11-22T03:46:34Z</dcterms:created>
  <dcterms:modified xsi:type="dcterms:W3CDTF">2012-12-07T07:06:49Z</dcterms:modified>
</cp:coreProperties>
</file>