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9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D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47" autoAdjust="0"/>
    <p:restoredTop sz="89349" autoAdjust="0"/>
  </p:normalViewPr>
  <p:slideViewPr>
    <p:cSldViewPr snapToGrid="0">
      <p:cViewPr>
        <p:scale>
          <a:sx n="60" d="100"/>
          <a:sy n="60" d="100"/>
        </p:scale>
        <p:origin x="18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02A96-4F74-48CE-A64A-13D5607D1921}" type="datetimeFigureOut">
              <a:rPr kumimoji="1" lang="ja-JP" altLang="en-US" smtClean="0"/>
              <a:t>2019/1/6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C255E-9FB1-49AE-86CB-20C03A603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20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C255E-9FB1-49AE-86CB-20C03A603E1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0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47A-34B0-46D3-B1ED-79FB3E9B07B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42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5A5C-F027-412A-9A88-BAD3092C37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9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D2CF-30F4-4CB9-9DC0-4CFCB6D8F9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4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5E0F-F20C-4BA2-A9E8-24B44A7A3C5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8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AF3-A685-45FC-85A3-B8FA6F15239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6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AAAA-3218-4C04-AC18-5AD1D98582E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6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5CC0-BE74-4636-B1E9-17B5AF84E19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7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72AF-C0E7-4791-9104-C71962888D2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9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29FA-8071-493C-9646-50D54164199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7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4BE7-04B8-4C03-AAC7-3417AAFA515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F340-3ED2-4BAC-8CA6-3E58890821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5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EC919-F4A9-4026-A703-1F88EB05EE3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E1D2-1518-47E6-BAB5-23116C139B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51789" y="3337767"/>
            <a:ext cx="4476864" cy="2842052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07" y="3530219"/>
            <a:ext cx="3787207" cy="2088386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0" y="0"/>
            <a:ext cx="9144000" cy="552450"/>
            <a:chOff x="0" y="0"/>
            <a:chExt cx="9144000" cy="552450"/>
          </a:xfrm>
        </p:grpSpPr>
        <p:sp>
          <p:nvSpPr>
            <p:cNvPr id="4" name="タイトル 3"/>
            <p:cNvSpPr txBox="1">
              <a:spLocks/>
            </p:cNvSpPr>
            <p:nvPr/>
          </p:nvSpPr>
          <p:spPr>
            <a:xfrm>
              <a:off x="0" y="0"/>
              <a:ext cx="9144000" cy="5524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200" dirty="0"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2200" dirty="0" smtClean="0"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『</a:t>
              </a:r>
              <a:r>
                <a:rPr lang="ja-JP" altLang="en-US" sz="2200" dirty="0"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一度水和したセメントの再水和挙動とその特性の把握</a:t>
              </a:r>
              <a:r>
                <a:rPr lang="en-US" altLang="ja-JP" sz="2200" dirty="0" smtClean="0"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』</a:t>
              </a:r>
              <a:r>
                <a:rPr lang="ja-JP" altLang="en-US" sz="2400" dirty="0" smtClean="0"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600" dirty="0" smtClean="0"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ME17072</a:t>
              </a:r>
              <a:r>
                <a:rPr lang="ja-JP" altLang="en-US" sz="1600" dirty="0" smtClean="0"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　中西縁</a:t>
              </a:r>
              <a:endParaRPr lang="ja-JP" altLang="en-US" sz="1600" dirty="0"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5" name="コンテンツ プレースホルダー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600" y="33472"/>
              <a:ext cx="476364" cy="465367"/>
            </a:xfrm>
            <a:prstGeom prst="rect">
              <a:avLst/>
            </a:prstGeom>
          </p:spPr>
        </p:pic>
      </p:grpSp>
      <p:grpSp>
        <p:nvGrpSpPr>
          <p:cNvPr id="39" name="グループ化 38"/>
          <p:cNvGrpSpPr/>
          <p:nvPr/>
        </p:nvGrpSpPr>
        <p:grpSpPr>
          <a:xfrm>
            <a:off x="5028856" y="1996769"/>
            <a:ext cx="3479865" cy="1240661"/>
            <a:chOff x="4852394" y="1980727"/>
            <a:chExt cx="3479865" cy="1240661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2394" y="1980727"/>
              <a:ext cx="1654215" cy="124066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8044" y="1980727"/>
              <a:ext cx="1654215" cy="124066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</p:grpSp>
      <p:grpSp>
        <p:nvGrpSpPr>
          <p:cNvPr id="2" name="グループ化 1"/>
          <p:cNvGrpSpPr/>
          <p:nvPr/>
        </p:nvGrpSpPr>
        <p:grpSpPr>
          <a:xfrm>
            <a:off x="147546" y="666174"/>
            <a:ext cx="8848781" cy="1203484"/>
            <a:chOff x="147546" y="868874"/>
            <a:chExt cx="8848781" cy="1203484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47546" y="868874"/>
              <a:ext cx="8848781" cy="1203484"/>
            </a:xfrm>
            <a:prstGeom prst="roundRect">
              <a:avLst>
                <a:gd name="adj" fmla="val 4940"/>
              </a:avLst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457200">
                <a:lnSpc>
                  <a:spcPct val="150000"/>
                </a:lnSpc>
              </a:pPr>
              <a:r>
                <a:rPr kumimoji="0" lang="ja-JP" altLang="en-US" sz="2000" u="sng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一度水和したセメントが乾燥・粉砕処理を受けたあと</a:t>
              </a:r>
              <a:r>
                <a:rPr kumimoji="0" lang="ja-JP" altLang="en-US" sz="2000" u="sng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もう一度接水したらどうなる？</a:t>
              </a:r>
              <a:endParaRPr kumimoji="0" lang="en-US" altLang="ja-JP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endParaRPr>
            </a:p>
            <a:p>
              <a:pPr defTabSz="457200"/>
              <a:endParaRPr kumimoji="0" lang="en-US" altLang="ja-JP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endParaRPr>
            </a:p>
            <a:p>
              <a:pPr defTabSz="457200"/>
              <a:endParaRPr kumimoji="0" lang="en-US" altLang="ja-JP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1400900" y="1470616"/>
              <a:ext cx="6342072" cy="4513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水和反応，水和生成物から再水和メカニズムに着目</a:t>
              </a:r>
              <a:endParaRPr kumimoji="1" lang="ja-JP" altLang="en-US" sz="2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811612" y="6324895"/>
            <a:ext cx="7520647" cy="4513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TG-DTA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や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XRD</a:t>
            </a:r>
            <a:r>
              <a:rPr lang="ja-JP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を用いて水和特性や水和生成物を評価</a:t>
            </a:r>
            <a:endParaRPr kumimoji="1" lang="ja-JP" altLang="en-US" sz="2000" dirty="0">
              <a:solidFill>
                <a:schemeClr val="tx1"/>
              </a:solidFill>
              <a:latin typeface="Times New Roman" panose="02020603050405020304" pitchFamily="18" charset="0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64"/>
          <a:stretch/>
        </p:blipFill>
        <p:spPr>
          <a:xfrm>
            <a:off x="2904171" y="4297846"/>
            <a:ext cx="1552932" cy="1812495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8"/>
          <a:srcRect l="19877" t="20833" r="1512" b="10950"/>
          <a:stretch/>
        </p:blipFill>
        <p:spPr>
          <a:xfrm>
            <a:off x="4668850" y="3531982"/>
            <a:ext cx="3314345" cy="194243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9" b="14177"/>
          <a:stretch/>
        </p:blipFill>
        <p:spPr>
          <a:xfrm>
            <a:off x="7387307" y="4313888"/>
            <a:ext cx="1625062" cy="1800000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4566817" y="3332457"/>
            <a:ext cx="4520147" cy="2842052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四角形吹き出し 37"/>
          <p:cNvSpPr/>
          <p:nvPr/>
        </p:nvSpPr>
        <p:spPr>
          <a:xfrm>
            <a:off x="516514" y="2197769"/>
            <a:ext cx="3785305" cy="874068"/>
          </a:xfrm>
          <a:prstGeom prst="wedgeRectCallout">
            <a:avLst>
              <a:gd name="adj1" fmla="val 66591"/>
              <a:gd name="adj2" fmla="val 1191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水和停止時間</a:t>
            </a:r>
            <a:endParaRPr lang="en-US" altLang="ja-JP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乾燥温度</a:t>
            </a:r>
            <a:endParaRPr kumimoji="1" lang="en-US" altLang="ja-JP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それぞれを変化させた試料を作成</a:t>
            </a:r>
            <a:endParaRPr kumimoji="1" lang="ja-JP" altLang="en-US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43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2121</TotalTime>
  <Words>53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空隙構造 (遷移帯)</dc:title>
  <dc:creator>yuco38</dc:creator>
  <cp:lastModifiedBy>yuco38</cp:lastModifiedBy>
  <cp:revision>205</cp:revision>
  <dcterms:created xsi:type="dcterms:W3CDTF">2017-04-20T17:25:11Z</dcterms:created>
  <dcterms:modified xsi:type="dcterms:W3CDTF">2019-01-06T04:00:50Z</dcterms:modified>
</cp:coreProperties>
</file>