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4333" autoAdjust="0"/>
  </p:normalViewPr>
  <p:slideViewPr>
    <p:cSldViewPr snapToGrid="0">
      <p:cViewPr varScale="1">
        <p:scale>
          <a:sx n="102" d="100"/>
          <a:sy n="102" d="100"/>
        </p:scale>
        <p:origin x="13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03271-A873-45D5-AD02-141753D8214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3E617-B490-4B19-A555-1C6EC049EE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48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73E617-B490-4B19-A555-1C6EC049EE1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1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88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8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40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61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71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66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05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2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50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2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68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8F127-16A0-4DC9-BF1E-5BCC8A25EEF1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36032-340F-494D-9C37-17FAD4D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96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正方形/長方形 57"/>
          <p:cNvSpPr/>
          <p:nvPr/>
        </p:nvSpPr>
        <p:spPr>
          <a:xfrm>
            <a:off x="0" y="0"/>
            <a:ext cx="9144000" cy="61274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Investigating the  Effect of  Alkali Silica Reaction in concrete made with Recycle Concrete Aggregate Improved by Carbonation Technology</a:t>
            </a:r>
            <a:endParaRPr lang="ja-JP" alt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7" name="Picture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26" y="3261674"/>
            <a:ext cx="4736206" cy="3336872"/>
          </a:xfrm>
          <a:prstGeom prst="rect">
            <a:avLst/>
          </a:prstGeom>
        </p:spPr>
      </p:pic>
      <p:pic>
        <p:nvPicPr>
          <p:cNvPr id="118" name="Picture 2" descr="http://www.db.shibaura-it.ac.jp/~iyoda/iyo_web2/research%20photo/2015/sota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77" t="-2013" r="29980" b="540"/>
          <a:stretch/>
        </p:blipFill>
        <p:spPr bwMode="auto">
          <a:xfrm>
            <a:off x="5835192" y="611836"/>
            <a:ext cx="3308808" cy="326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1974" y="782425"/>
            <a:ext cx="49773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ASR is one of the deleterious problem of the concrete made with Recycled aggregate. Carbonation mechanism was used to reduce the rate of ASR of  Recycled Aggregate Concrete.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41681" y="4270342"/>
            <a:ext cx="241326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L   = low RCA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LC= carbonated RCA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H  = High RCA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3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62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游ゴシック</vt:lpstr>
      <vt:lpstr>游ゴシック Light</vt:lpstr>
      <vt:lpstr>Office テーマ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ah14210@shibaura-it.ac.jp</dc:creator>
  <cp:lastModifiedBy>iyoda</cp:lastModifiedBy>
  <cp:revision>27</cp:revision>
  <dcterms:created xsi:type="dcterms:W3CDTF">2018-10-14T23:33:28Z</dcterms:created>
  <dcterms:modified xsi:type="dcterms:W3CDTF">2018-10-15T05:10:48Z</dcterms:modified>
</cp:coreProperties>
</file>