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56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4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59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52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32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3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53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5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4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84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3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32DC-1942-4ACA-9456-6CB257F5F047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7641-7E8B-4883-98C9-263146F50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56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4931" y="119921"/>
            <a:ext cx="1146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各種コンクリート打継ぎ処理による品質確認とその条件の整理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2" y="745619"/>
            <a:ext cx="2871465" cy="26154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396" y="3291496"/>
            <a:ext cx="2576064" cy="3439088"/>
          </a:xfrm>
          <a:prstGeom prst="rect">
            <a:avLst/>
          </a:prstGeom>
        </p:spPr>
      </p:pic>
      <p:sp>
        <p:nvSpPr>
          <p:cNvPr id="7" name="フローチャート: 処理 6"/>
          <p:cNvSpPr/>
          <p:nvPr/>
        </p:nvSpPr>
        <p:spPr>
          <a:xfrm>
            <a:off x="2976396" y="676085"/>
            <a:ext cx="2576064" cy="244186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コンクリートの打継ぎは</a:t>
            </a:r>
            <a:r>
              <a:rPr lang="ja-JP" altLang="en-US" dirty="0" smtClean="0"/>
              <a:t>コンクリート構造物</a:t>
            </a:r>
            <a:r>
              <a:rPr lang="ja-JP" altLang="en-US" dirty="0"/>
              <a:t>には必ず生じる。</a:t>
            </a:r>
          </a:p>
          <a:p>
            <a:pPr algn="ctr"/>
            <a:r>
              <a:rPr lang="ja-JP" altLang="en-US" dirty="0"/>
              <a:t>・打継ぎ部を完全に一体化する事は</a:t>
            </a:r>
            <a:r>
              <a:rPr lang="ja-JP" altLang="en-US" dirty="0" smtClean="0"/>
              <a:t>難しく構造物</a:t>
            </a:r>
            <a:r>
              <a:rPr lang="ja-JP" altLang="en-US" dirty="0"/>
              <a:t>の耐久性の低下につながる。</a:t>
            </a:r>
          </a:p>
        </p:txBody>
      </p:sp>
      <p:sp>
        <p:nvSpPr>
          <p:cNvPr id="8" name="フローチャート: 処理 7"/>
          <p:cNvSpPr/>
          <p:nvPr/>
        </p:nvSpPr>
        <p:spPr>
          <a:xfrm>
            <a:off x="299804" y="3291496"/>
            <a:ext cx="2443396" cy="3439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ハイワッシャー</a:t>
            </a:r>
            <a:r>
              <a:rPr lang="ja-JP" altLang="en-US" dirty="0" smtClean="0"/>
              <a:t>と金ブラシを使ってコンクリートの表面を削る</a:t>
            </a:r>
            <a:r>
              <a:rPr lang="ja-JP" altLang="en-US" dirty="0" smtClean="0"/>
              <a:t>作業</a:t>
            </a:r>
            <a:r>
              <a:rPr lang="ja-JP" altLang="en-US" dirty="0" smtClean="0"/>
              <a:t>で</a:t>
            </a:r>
            <a:r>
              <a:rPr lang="ja-JP" altLang="en-US" dirty="0"/>
              <a:t>す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834" y="3463509"/>
            <a:ext cx="4352925" cy="32670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3179" y="565857"/>
            <a:ext cx="5167738" cy="2851826"/>
          </a:xfrm>
          <a:prstGeom prst="rect">
            <a:avLst/>
          </a:prstGeom>
        </p:spPr>
      </p:pic>
      <p:sp>
        <p:nvSpPr>
          <p:cNvPr id="11" name="フローチャート: 処理 10"/>
          <p:cNvSpPr/>
          <p:nvPr/>
        </p:nvSpPr>
        <p:spPr>
          <a:xfrm>
            <a:off x="10144133" y="3463509"/>
            <a:ext cx="1933731" cy="32670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時間差で打継ぎ処理を</a:t>
            </a:r>
            <a:r>
              <a:rPr lang="ja-JP" altLang="en-US" dirty="0" smtClean="0"/>
              <a:t>し</a:t>
            </a:r>
            <a:r>
              <a:rPr lang="ja-JP" altLang="en-US" dirty="0"/>
              <a:t>て</a:t>
            </a:r>
            <a:r>
              <a:rPr kumimoji="1" lang="ja-JP" altLang="en-US" dirty="0" smtClean="0"/>
              <a:t>強度を計測し、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層目のコンクリートの状態</a:t>
            </a:r>
            <a:r>
              <a:rPr kumimoji="1" lang="ja-JP" altLang="en-US" smtClean="0"/>
              <a:t>を見て何時間後が良いのかの実験をしています。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48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90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8</cp:revision>
  <dcterms:created xsi:type="dcterms:W3CDTF">2018-10-12T01:22:59Z</dcterms:created>
  <dcterms:modified xsi:type="dcterms:W3CDTF">2018-10-15T04:28:29Z</dcterms:modified>
</cp:coreProperties>
</file>