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5112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0178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576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444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73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707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518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74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292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34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809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AF04F-3375-45FC-96DA-FAA240055A4C}" type="datetimeFigureOut">
              <a:rPr kumimoji="1" lang="ja-JP" altLang="en-US" smtClean="0"/>
              <a:t>2018/11/13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2AF65-29E9-4908-A7D6-A87C950753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835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1071054" y="4283031"/>
            <a:ext cx="7070400" cy="2053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74541" y="227137"/>
            <a:ext cx="2568599" cy="3808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・中性化</a:t>
            </a:r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モルタル</a:t>
            </a:r>
            <a:r>
              <a:rPr kumimoji="1" lang="en-US" altLang="ja-JP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30543" y="60970"/>
            <a:ext cx="2217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〇中性化促進試験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0" y="3718507"/>
            <a:ext cx="9144000" cy="9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30543" y="3799428"/>
            <a:ext cx="739547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</a:t>
            </a:r>
            <a:r>
              <a:rPr lang="ja-JP" altLang="en-US" sz="2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選択溶解法・・・高炉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スラグの反応率を算出し、</a:t>
            </a:r>
            <a:r>
              <a:rPr lang="en-US" altLang="ja-JP" sz="2000" dirty="0" err="1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CaO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量を求める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86918" y="6432018"/>
            <a:ext cx="40322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同時に強熱減量法も行う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455" y="4489774"/>
            <a:ext cx="844275" cy="1103004"/>
          </a:xfrm>
          <a:prstGeom prst="rect">
            <a:avLst/>
          </a:prstGeom>
        </p:spPr>
      </p:pic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CE9F5817-9956-49A1-9CDE-A95F2C5E0CC9}"/>
              </a:ext>
            </a:extLst>
          </p:cNvPr>
          <p:cNvCxnSpPr/>
          <p:nvPr/>
        </p:nvCxnSpPr>
        <p:spPr>
          <a:xfrm>
            <a:off x="2624024" y="5120890"/>
            <a:ext cx="4923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CE9F5817-9956-49A1-9CDE-A95F2C5E0CC9}"/>
              </a:ext>
            </a:extLst>
          </p:cNvPr>
          <p:cNvCxnSpPr/>
          <p:nvPr/>
        </p:nvCxnSpPr>
        <p:spPr>
          <a:xfrm>
            <a:off x="5640734" y="5143144"/>
            <a:ext cx="49236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308113" y="5298238"/>
            <a:ext cx="1371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kumimoji="1"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試料</a:t>
            </a:r>
            <a:endParaRPr kumimoji="1"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・サリチル酸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・アセトン</a:t>
            </a:r>
            <a:endParaRPr kumimoji="1"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・メタノール</a:t>
            </a:r>
            <a:endParaRPr kumimoji="1" lang="ja-JP" altLang="en-US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7" name="左大かっこ 26"/>
          <p:cNvSpPr/>
          <p:nvPr/>
        </p:nvSpPr>
        <p:spPr>
          <a:xfrm>
            <a:off x="2243182" y="5402773"/>
            <a:ext cx="129862" cy="83400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4270864" y="5888789"/>
            <a:ext cx="6461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ろ</a:t>
            </a:r>
            <a:r>
              <a:rPr lang="ja-JP" altLang="en-US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過</a:t>
            </a:r>
            <a:endParaRPr lang="en-US" altLang="ja-JP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75076" y="5957287"/>
            <a:ext cx="2077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電気乾燥炉</a:t>
            </a:r>
            <a:endParaRPr kumimoji="1" lang="ja-JP" altLang="en-US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29000" y="742059"/>
            <a:ext cx="13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促進環境</a:t>
            </a:r>
            <a:endParaRPr kumimoji="1" lang="ja-JP" altLang="en-US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428999" y="2160726"/>
            <a:ext cx="1396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実</a:t>
            </a:r>
            <a:r>
              <a:rPr kumimoji="1" lang="ja-JP" altLang="en-US" dirty="0" smtClean="0"/>
              <a:t>環境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33" y="457133"/>
            <a:ext cx="2152075" cy="309094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7132" y="1116288"/>
            <a:ext cx="5596613" cy="1024217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089" y="2571664"/>
            <a:ext cx="3779848" cy="1066892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2789" y="4419879"/>
            <a:ext cx="1889924" cy="1390008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162" y="4378315"/>
            <a:ext cx="1304657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4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50</Words>
  <Application>Microsoft Office PowerPoint</Application>
  <PresentationFormat>画面に合わせる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伊代田 岳史</cp:lastModifiedBy>
  <cp:revision>25</cp:revision>
  <dcterms:created xsi:type="dcterms:W3CDTF">2018-10-12T02:56:18Z</dcterms:created>
  <dcterms:modified xsi:type="dcterms:W3CDTF">2018-11-12T23:04:38Z</dcterms:modified>
</cp:coreProperties>
</file>