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6" d="100"/>
          <a:sy n="96" d="100"/>
        </p:scale>
        <p:origin x="16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35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66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50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3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43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48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1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6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70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32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ACF8E-6E52-410A-AB67-464D63D6CFBA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7130-2928-4D44-8BA6-C93CD6710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47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>
            <a:off x="-10829" y="-7351"/>
            <a:ext cx="9154829" cy="982326"/>
            <a:chOff x="-10829" y="2611082"/>
            <a:chExt cx="9154829" cy="693125"/>
          </a:xfrm>
        </p:grpSpPr>
        <p:sp>
          <p:nvSpPr>
            <p:cNvPr id="27" name="正方形/長方形 26"/>
            <p:cNvSpPr/>
            <p:nvPr/>
          </p:nvSpPr>
          <p:spPr>
            <a:xfrm>
              <a:off x="-10829" y="2611082"/>
              <a:ext cx="9144000" cy="665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 smtClean="0">
                  <a:solidFill>
                    <a:schemeClr val="tx1"/>
                  </a:solidFill>
                </a:rPr>
                <a:t>カルシウム系アルミネート材料と</a:t>
              </a:r>
              <a:r>
                <a:rPr lang="ja-JP" altLang="en-US" sz="2400" b="1" dirty="0">
                  <a:solidFill>
                    <a:schemeClr val="tx1"/>
                  </a:solidFill>
                </a:rPr>
                <a:t>膨張材を併用</a:t>
              </a:r>
              <a:r>
                <a:rPr lang="ja-JP" altLang="en-US" sz="2400" b="1" dirty="0" smtClean="0">
                  <a:solidFill>
                    <a:schemeClr val="tx1"/>
                  </a:solidFill>
                </a:rPr>
                <a:t>した　　　　　　　　　　　　　遮塩</a:t>
              </a:r>
              <a:r>
                <a:rPr lang="ja-JP" altLang="en-US" sz="2400" b="1" dirty="0">
                  <a:solidFill>
                    <a:schemeClr val="tx1"/>
                  </a:solidFill>
                </a:rPr>
                <a:t>コンクリートの性能評価</a:t>
              </a:r>
              <a:endParaRPr lang="ja-JP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0" y="3195857"/>
              <a:ext cx="9144000" cy="1083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4460398" y="1323580"/>
            <a:ext cx="2160000" cy="2225070"/>
            <a:chOff x="3622119" y="1151127"/>
            <a:chExt cx="2160000" cy="2225070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22119" y="1457579"/>
              <a:ext cx="2160000" cy="191861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1" name="正方形/長方形 20"/>
            <p:cNvSpPr/>
            <p:nvPr/>
          </p:nvSpPr>
          <p:spPr>
            <a:xfrm>
              <a:off x="4054700" y="1151127"/>
              <a:ext cx="1363941" cy="270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塩水浸漬試験</a:t>
              </a:r>
              <a:endParaRPr kumimoji="1" lang="ja-JP" altLang="en-US" sz="1400" dirty="0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6751982" y="1323398"/>
            <a:ext cx="2262437" cy="2225252"/>
            <a:chOff x="6390296" y="1151127"/>
            <a:chExt cx="2262437" cy="2225252"/>
          </a:xfrm>
        </p:grpSpPr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90296" y="1457579"/>
              <a:ext cx="2262437" cy="19188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31" name="正方形/長方形 30"/>
            <p:cNvSpPr/>
            <p:nvPr/>
          </p:nvSpPr>
          <p:spPr>
            <a:xfrm>
              <a:off x="6612594" y="1151127"/>
              <a:ext cx="1890000" cy="270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非定常電気泳動試験</a:t>
              </a:r>
              <a:endParaRPr kumimoji="1" lang="ja-JP" altLang="en-US" sz="1400" dirty="0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4334670" y="4203525"/>
            <a:ext cx="48093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試験方法によって塩化物イオン浸透抑制効果に差異が生じた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613593" y="4985543"/>
            <a:ext cx="4251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試験方法による浸透メカニズムに違いがあるのでは？</a:t>
            </a:r>
            <a:endParaRPr kumimoji="1" lang="en-US" altLang="ja-JP" sz="1400" dirty="0" smtClean="0"/>
          </a:p>
        </p:txBody>
      </p:sp>
      <p:sp>
        <p:nvSpPr>
          <p:cNvPr id="38" name="下矢印 37"/>
          <p:cNvSpPr/>
          <p:nvPr/>
        </p:nvSpPr>
        <p:spPr>
          <a:xfrm>
            <a:off x="6420704" y="5354843"/>
            <a:ext cx="493297" cy="44027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367005" y="5795153"/>
            <a:ext cx="2744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適正な評価方法を明確化したい </a:t>
            </a:r>
            <a:r>
              <a:rPr kumimoji="1" lang="en-US" altLang="ja-JP" sz="1400" dirty="0" smtClean="0"/>
              <a:t>!</a:t>
            </a:r>
            <a:r>
              <a:rPr lang="en-US" altLang="ja-JP" sz="1400" dirty="0" smtClean="0"/>
              <a:t>!</a:t>
            </a:r>
            <a:endParaRPr lang="ja-JP" altLang="en-US" sz="1400" dirty="0"/>
          </a:p>
        </p:txBody>
      </p:sp>
      <p:sp>
        <p:nvSpPr>
          <p:cNvPr id="20" name="下矢印 19"/>
          <p:cNvSpPr/>
          <p:nvPr/>
        </p:nvSpPr>
        <p:spPr>
          <a:xfrm>
            <a:off x="6429225" y="3763247"/>
            <a:ext cx="493297" cy="44027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6429224" y="4572857"/>
            <a:ext cx="493297" cy="44027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36702" y="4001291"/>
            <a:ext cx="3637423" cy="1015663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b="1" dirty="0" smtClean="0"/>
              <a:t>①普通コンクリート</a:t>
            </a:r>
            <a:endParaRPr lang="en-US" altLang="ja-JP" sz="1200" b="1" dirty="0" smtClean="0"/>
          </a:p>
          <a:p>
            <a:r>
              <a:rPr lang="ja-JP" altLang="en-US" sz="1200" b="1" dirty="0"/>
              <a:t>②塩分固定化能力を有するカルシウム系アルミネート材料</a:t>
            </a:r>
            <a:r>
              <a:rPr lang="en-US" altLang="ja-JP" sz="1200" b="1" dirty="0"/>
              <a:t>(CA</a:t>
            </a:r>
            <a:r>
              <a:rPr lang="en-US" altLang="ja-JP" sz="1200" b="1" baseline="-25000" dirty="0"/>
              <a:t>2</a:t>
            </a:r>
            <a:r>
              <a:rPr lang="en-US" altLang="ja-JP" sz="1200" b="1" dirty="0"/>
              <a:t>)</a:t>
            </a:r>
            <a:r>
              <a:rPr lang="ja-JP" altLang="en-US" sz="1200" b="1" dirty="0"/>
              <a:t>と膨張材を混和したコンクリート</a:t>
            </a:r>
            <a:endParaRPr lang="en-US" altLang="ja-JP" sz="1200" b="1" dirty="0"/>
          </a:p>
          <a:p>
            <a:r>
              <a:rPr lang="ja-JP" altLang="en-US" sz="1200" b="1" dirty="0"/>
              <a:t>③耐塩害性に優れている高炉スラグ微粉末を用いた</a:t>
            </a:r>
            <a:r>
              <a:rPr lang="ja-JP" altLang="en-US" sz="1200" b="1" dirty="0" smtClean="0"/>
              <a:t>コンクリート</a:t>
            </a:r>
            <a:endParaRPr lang="en-US" altLang="ja-JP" sz="1200" b="1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97664" y="1288608"/>
            <a:ext cx="4629523" cy="1485291"/>
            <a:chOff x="263456" y="1304609"/>
            <a:chExt cx="4629523" cy="1485291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320979" y="2291868"/>
              <a:ext cx="4572000" cy="498032"/>
              <a:chOff x="320979" y="2291868"/>
              <a:chExt cx="4572000" cy="498032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505801" y="2512901"/>
                <a:ext cx="372826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⇒</a:t>
                </a:r>
                <a:r>
                  <a:rPr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高炉</a:t>
                </a:r>
                <a:r>
                  <a:rPr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スラグ微粉末を混和したコンクリートの利用</a:t>
                </a:r>
                <a:endPara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320979" y="2291868"/>
                <a:ext cx="4572000" cy="2769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altLang="ja-JP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〈</a:t>
                </a:r>
                <a:r>
                  <a:rPr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対策例</a:t>
                </a:r>
                <a:r>
                  <a:rPr lang="en-US" altLang="ja-JP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〉</a:t>
                </a:r>
                <a:endPara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2" name="正方形/長方形 11"/>
            <p:cNvSpPr/>
            <p:nvPr/>
          </p:nvSpPr>
          <p:spPr>
            <a:xfrm>
              <a:off x="263456" y="1304609"/>
              <a:ext cx="383826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背景</a:t>
              </a:r>
              <a:endParaRPr lang="en-US" altLang="ja-JP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99191" y="1623680"/>
              <a:ext cx="3844033" cy="523220"/>
            </a:xfrm>
            <a:prstGeom prst="rect">
              <a:avLst/>
            </a:prstGeom>
            <a:pattFill prst="pct75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日本では沿岸部などでコンクリート構造物に塩害が見られる</a:t>
              </a:r>
              <a:endParaRPr lang="en-US" altLang="ja-JP" sz="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214361" y="3579324"/>
            <a:ext cx="38821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本研究で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...</a:t>
            </a: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～③を比較することで、②がどれだけ耐塩害性に優れているかどうかを判断する。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8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139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メイリオ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iyoda-12</dc:creator>
  <cp:lastModifiedBy>iyoda-12</cp:lastModifiedBy>
  <cp:revision>25</cp:revision>
  <dcterms:created xsi:type="dcterms:W3CDTF">2018-10-11T01:39:14Z</dcterms:created>
  <dcterms:modified xsi:type="dcterms:W3CDTF">2018-10-15T11:49:11Z</dcterms:modified>
</cp:coreProperties>
</file>