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9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E37AF-C491-408A-A7F9-4726462D98F4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13930-8651-4205-B74B-8ED3026FC6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81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日本は環太平洋造山帯に位置しているため、各地に温泉が分布しており、温泉地帯では、有害物質や熱により</a:t>
            </a:r>
          </a:p>
          <a:p>
            <a:r>
              <a:rPr kumimoji="1" lang="ja-JP" altLang="en-US" dirty="0" smtClean="0"/>
              <a:t>コンクリートが侵食される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山形県の蔵王温泉は硫酸塩泉であり特に激しく侵食する</a:t>
            </a:r>
          </a:p>
          <a:p>
            <a:r>
              <a:rPr kumimoji="1" lang="ja-JP" altLang="en-US" dirty="0" smtClean="0"/>
              <a:t>蔵王温泉の構造物にも高炉セメントが使用されているが</a:t>
            </a:r>
          </a:p>
          <a:p>
            <a:r>
              <a:rPr kumimoji="1" lang="ja-JP" altLang="en-US" dirty="0" smtClean="0"/>
              <a:t>硫酸塩対策が明確に定められていない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高炉セメントを使用したモルタルバーを</a:t>
            </a:r>
          </a:p>
          <a:p>
            <a:r>
              <a:rPr kumimoji="1" lang="ja-JP" altLang="en-US" dirty="0" smtClean="0"/>
              <a:t>作製し耐硫酸塩性能が養生によって</a:t>
            </a:r>
          </a:p>
          <a:p>
            <a:r>
              <a:rPr kumimoji="1" lang="ja-JP" altLang="en-US" dirty="0" smtClean="0"/>
              <a:t>どう影響されるか考察する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1F6A-1984-40B5-95B2-35B83F0CAB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81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69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51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192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16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02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0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47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42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79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14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2888-53FD-463B-BE73-C179B0D19B9E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A4576-38A8-43B7-86B2-C8EFF6DCBB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/>
          <p:cNvSpPr/>
          <p:nvPr/>
        </p:nvSpPr>
        <p:spPr>
          <a:xfrm>
            <a:off x="441660" y="591381"/>
            <a:ext cx="3758865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531491" y="1167314"/>
            <a:ext cx="2863570" cy="39158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9144000" cy="4756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2881" y="-54716"/>
            <a:ext cx="8758238" cy="535781"/>
          </a:xfrm>
        </p:spPr>
        <p:txBody>
          <a:bodyPr>
            <a:normAutofit fontScale="90000"/>
          </a:bodyPr>
          <a:lstStyle/>
          <a:p>
            <a:r>
              <a:rPr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高炉セメント硬化体に</a:t>
            </a:r>
            <a:r>
              <a:rPr lang="ja-JP" altLang="en-US" sz="2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おける養生</a:t>
            </a:r>
            <a:r>
              <a:rPr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が耐硫酸塩性能に及ぼす</a:t>
            </a:r>
            <a:r>
              <a:rPr lang="ja-JP" altLang="en-US" sz="27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影響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0" y="478521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4791855" y="1288666"/>
            <a:ext cx="5237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生成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の際に大きな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膨張</a:t>
            </a:r>
            <a:endParaRPr lang="en-US" altLang="ja-JP" sz="20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⇒ひび割れし、剥離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23880" y="2012346"/>
            <a:ext cx="3136445" cy="971071"/>
            <a:chOff x="2303916" y="2677131"/>
            <a:chExt cx="3294184" cy="1019908"/>
          </a:xfrm>
        </p:grpSpPr>
        <p:sp>
          <p:nvSpPr>
            <p:cNvPr id="11" name="正方形/長方形 10"/>
            <p:cNvSpPr/>
            <p:nvPr/>
          </p:nvSpPr>
          <p:spPr>
            <a:xfrm>
              <a:off x="2303916" y="2677131"/>
              <a:ext cx="3294184" cy="101990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フリーフォーム 11"/>
            <p:cNvSpPr/>
            <p:nvPr/>
          </p:nvSpPr>
          <p:spPr>
            <a:xfrm flipH="1">
              <a:off x="2527112" y="2894873"/>
              <a:ext cx="229266" cy="220431"/>
            </a:xfrm>
            <a:custGeom>
              <a:avLst/>
              <a:gdLst>
                <a:gd name="connsiteX0" fmla="*/ 0 w 387457"/>
                <a:gd name="connsiteY0" fmla="*/ 0 h 511444"/>
                <a:gd name="connsiteX1" fmla="*/ 309966 w 387457"/>
                <a:gd name="connsiteY1" fmla="*/ 108489 h 511444"/>
                <a:gd name="connsiteX2" fmla="*/ 387457 w 387457"/>
                <a:gd name="connsiteY2" fmla="*/ 402956 h 511444"/>
                <a:gd name="connsiteX3" fmla="*/ 263471 w 387457"/>
                <a:gd name="connsiteY3" fmla="*/ 511444 h 511444"/>
                <a:gd name="connsiteX4" fmla="*/ 123986 w 387457"/>
                <a:gd name="connsiteY4" fmla="*/ 511444 h 511444"/>
                <a:gd name="connsiteX5" fmla="*/ 0 w 387457"/>
                <a:gd name="connsiteY5" fmla="*/ 309966 h 511444"/>
                <a:gd name="connsiteX6" fmla="*/ 30996 w 387457"/>
                <a:gd name="connsiteY6" fmla="*/ 154983 h 511444"/>
                <a:gd name="connsiteX7" fmla="*/ 0 w 387457"/>
                <a:gd name="connsiteY7" fmla="*/ 0 h 51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7457" h="511444">
                  <a:moveTo>
                    <a:pt x="0" y="0"/>
                  </a:moveTo>
                  <a:lnTo>
                    <a:pt x="309966" y="108489"/>
                  </a:lnTo>
                  <a:lnTo>
                    <a:pt x="387457" y="402956"/>
                  </a:lnTo>
                  <a:lnTo>
                    <a:pt x="263471" y="511444"/>
                  </a:lnTo>
                  <a:lnTo>
                    <a:pt x="123986" y="511444"/>
                  </a:lnTo>
                  <a:lnTo>
                    <a:pt x="0" y="309966"/>
                  </a:lnTo>
                  <a:lnTo>
                    <a:pt x="30996" y="15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リーフォーム 12"/>
            <p:cNvSpPr/>
            <p:nvPr/>
          </p:nvSpPr>
          <p:spPr>
            <a:xfrm flipH="1">
              <a:off x="3219278" y="3234647"/>
              <a:ext cx="229266" cy="220431"/>
            </a:xfrm>
            <a:custGeom>
              <a:avLst/>
              <a:gdLst>
                <a:gd name="connsiteX0" fmla="*/ 0 w 387457"/>
                <a:gd name="connsiteY0" fmla="*/ 0 h 511444"/>
                <a:gd name="connsiteX1" fmla="*/ 309966 w 387457"/>
                <a:gd name="connsiteY1" fmla="*/ 108489 h 511444"/>
                <a:gd name="connsiteX2" fmla="*/ 387457 w 387457"/>
                <a:gd name="connsiteY2" fmla="*/ 402956 h 511444"/>
                <a:gd name="connsiteX3" fmla="*/ 263471 w 387457"/>
                <a:gd name="connsiteY3" fmla="*/ 511444 h 511444"/>
                <a:gd name="connsiteX4" fmla="*/ 123986 w 387457"/>
                <a:gd name="connsiteY4" fmla="*/ 511444 h 511444"/>
                <a:gd name="connsiteX5" fmla="*/ 0 w 387457"/>
                <a:gd name="connsiteY5" fmla="*/ 309966 h 511444"/>
                <a:gd name="connsiteX6" fmla="*/ 30996 w 387457"/>
                <a:gd name="connsiteY6" fmla="*/ 154983 h 511444"/>
                <a:gd name="connsiteX7" fmla="*/ 0 w 387457"/>
                <a:gd name="connsiteY7" fmla="*/ 0 h 51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7457" h="511444">
                  <a:moveTo>
                    <a:pt x="0" y="0"/>
                  </a:moveTo>
                  <a:lnTo>
                    <a:pt x="309966" y="108489"/>
                  </a:lnTo>
                  <a:lnTo>
                    <a:pt x="387457" y="402956"/>
                  </a:lnTo>
                  <a:lnTo>
                    <a:pt x="263471" y="511444"/>
                  </a:lnTo>
                  <a:lnTo>
                    <a:pt x="123986" y="511444"/>
                  </a:lnTo>
                  <a:lnTo>
                    <a:pt x="0" y="309966"/>
                  </a:lnTo>
                  <a:lnTo>
                    <a:pt x="30996" y="15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フリーフォーム 13"/>
            <p:cNvSpPr/>
            <p:nvPr/>
          </p:nvSpPr>
          <p:spPr>
            <a:xfrm flipH="1">
              <a:off x="5258560" y="2855557"/>
              <a:ext cx="229266" cy="220431"/>
            </a:xfrm>
            <a:custGeom>
              <a:avLst/>
              <a:gdLst>
                <a:gd name="connsiteX0" fmla="*/ 0 w 387457"/>
                <a:gd name="connsiteY0" fmla="*/ 0 h 511444"/>
                <a:gd name="connsiteX1" fmla="*/ 309966 w 387457"/>
                <a:gd name="connsiteY1" fmla="*/ 108489 h 511444"/>
                <a:gd name="connsiteX2" fmla="*/ 387457 w 387457"/>
                <a:gd name="connsiteY2" fmla="*/ 402956 h 511444"/>
                <a:gd name="connsiteX3" fmla="*/ 263471 w 387457"/>
                <a:gd name="connsiteY3" fmla="*/ 511444 h 511444"/>
                <a:gd name="connsiteX4" fmla="*/ 123986 w 387457"/>
                <a:gd name="connsiteY4" fmla="*/ 511444 h 511444"/>
                <a:gd name="connsiteX5" fmla="*/ 0 w 387457"/>
                <a:gd name="connsiteY5" fmla="*/ 309966 h 511444"/>
                <a:gd name="connsiteX6" fmla="*/ 30996 w 387457"/>
                <a:gd name="connsiteY6" fmla="*/ 154983 h 511444"/>
                <a:gd name="connsiteX7" fmla="*/ 0 w 387457"/>
                <a:gd name="connsiteY7" fmla="*/ 0 h 51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7457" h="511444">
                  <a:moveTo>
                    <a:pt x="0" y="0"/>
                  </a:moveTo>
                  <a:lnTo>
                    <a:pt x="309966" y="108489"/>
                  </a:lnTo>
                  <a:lnTo>
                    <a:pt x="387457" y="402956"/>
                  </a:lnTo>
                  <a:lnTo>
                    <a:pt x="263471" y="511444"/>
                  </a:lnTo>
                  <a:lnTo>
                    <a:pt x="123986" y="511444"/>
                  </a:lnTo>
                  <a:lnTo>
                    <a:pt x="0" y="309966"/>
                  </a:lnTo>
                  <a:lnTo>
                    <a:pt x="30996" y="15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フリーフォーム 14"/>
            <p:cNvSpPr/>
            <p:nvPr/>
          </p:nvSpPr>
          <p:spPr>
            <a:xfrm flipH="1">
              <a:off x="3646642" y="3438203"/>
              <a:ext cx="229266" cy="220431"/>
            </a:xfrm>
            <a:custGeom>
              <a:avLst/>
              <a:gdLst>
                <a:gd name="connsiteX0" fmla="*/ 0 w 387457"/>
                <a:gd name="connsiteY0" fmla="*/ 0 h 511444"/>
                <a:gd name="connsiteX1" fmla="*/ 309966 w 387457"/>
                <a:gd name="connsiteY1" fmla="*/ 108489 h 511444"/>
                <a:gd name="connsiteX2" fmla="*/ 387457 w 387457"/>
                <a:gd name="connsiteY2" fmla="*/ 402956 h 511444"/>
                <a:gd name="connsiteX3" fmla="*/ 263471 w 387457"/>
                <a:gd name="connsiteY3" fmla="*/ 511444 h 511444"/>
                <a:gd name="connsiteX4" fmla="*/ 123986 w 387457"/>
                <a:gd name="connsiteY4" fmla="*/ 511444 h 511444"/>
                <a:gd name="connsiteX5" fmla="*/ 0 w 387457"/>
                <a:gd name="connsiteY5" fmla="*/ 309966 h 511444"/>
                <a:gd name="connsiteX6" fmla="*/ 30996 w 387457"/>
                <a:gd name="connsiteY6" fmla="*/ 154983 h 511444"/>
                <a:gd name="connsiteX7" fmla="*/ 0 w 387457"/>
                <a:gd name="connsiteY7" fmla="*/ 0 h 511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7457" h="511444">
                  <a:moveTo>
                    <a:pt x="0" y="0"/>
                  </a:moveTo>
                  <a:lnTo>
                    <a:pt x="309966" y="108489"/>
                  </a:lnTo>
                  <a:lnTo>
                    <a:pt x="387457" y="402956"/>
                  </a:lnTo>
                  <a:lnTo>
                    <a:pt x="263471" y="511444"/>
                  </a:lnTo>
                  <a:lnTo>
                    <a:pt x="123986" y="511444"/>
                  </a:lnTo>
                  <a:lnTo>
                    <a:pt x="0" y="309966"/>
                  </a:lnTo>
                  <a:lnTo>
                    <a:pt x="30996" y="15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4267291" y="2943567"/>
              <a:ext cx="259317" cy="186239"/>
            </a:xfrm>
            <a:custGeom>
              <a:avLst/>
              <a:gdLst>
                <a:gd name="connsiteX0" fmla="*/ 0 w 340963"/>
                <a:gd name="connsiteY0" fmla="*/ 0 h 309966"/>
                <a:gd name="connsiteX1" fmla="*/ 340963 w 340963"/>
                <a:gd name="connsiteY1" fmla="*/ 92989 h 309966"/>
                <a:gd name="connsiteX2" fmla="*/ 340963 w 340963"/>
                <a:gd name="connsiteY2" fmla="*/ 294467 h 309966"/>
                <a:gd name="connsiteX3" fmla="*/ 92990 w 340963"/>
                <a:gd name="connsiteY3" fmla="*/ 309966 h 309966"/>
                <a:gd name="connsiteX4" fmla="*/ 0 w 340963"/>
                <a:gd name="connsiteY4" fmla="*/ 0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963" h="309966">
                  <a:moveTo>
                    <a:pt x="0" y="0"/>
                  </a:moveTo>
                  <a:lnTo>
                    <a:pt x="340963" y="92989"/>
                  </a:lnTo>
                  <a:lnTo>
                    <a:pt x="340963" y="294467"/>
                  </a:lnTo>
                  <a:lnTo>
                    <a:pt x="92990" y="3099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3215032" y="2943567"/>
              <a:ext cx="188594" cy="130368"/>
            </a:xfrm>
            <a:custGeom>
              <a:avLst/>
              <a:gdLst>
                <a:gd name="connsiteX0" fmla="*/ 0 w 340963"/>
                <a:gd name="connsiteY0" fmla="*/ 0 h 309966"/>
                <a:gd name="connsiteX1" fmla="*/ 340963 w 340963"/>
                <a:gd name="connsiteY1" fmla="*/ 92989 h 309966"/>
                <a:gd name="connsiteX2" fmla="*/ 340963 w 340963"/>
                <a:gd name="connsiteY2" fmla="*/ 294467 h 309966"/>
                <a:gd name="connsiteX3" fmla="*/ 92990 w 340963"/>
                <a:gd name="connsiteY3" fmla="*/ 309966 h 309966"/>
                <a:gd name="connsiteX4" fmla="*/ 0 w 340963"/>
                <a:gd name="connsiteY4" fmla="*/ 0 h 309966"/>
                <a:gd name="connsiteX0" fmla="*/ 7202 w 247973"/>
                <a:gd name="connsiteY0" fmla="*/ 27045 h 216977"/>
                <a:gd name="connsiteX1" fmla="*/ 247973 w 247973"/>
                <a:gd name="connsiteY1" fmla="*/ 0 h 216977"/>
                <a:gd name="connsiteX2" fmla="*/ 247973 w 247973"/>
                <a:gd name="connsiteY2" fmla="*/ 201478 h 216977"/>
                <a:gd name="connsiteX3" fmla="*/ 0 w 247973"/>
                <a:gd name="connsiteY3" fmla="*/ 216977 h 216977"/>
                <a:gd name="connsiteX4" fmla="*/ 7202 w 247973"/>
                <a:gd name="connsiteY4" fmla="*/ 27045 h 216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7973" h="216977">
                  <a:moveTo>
                    <a:pt x="7202" y="27045"/>
                  </a:moveTo>
                  <a:lnTo>
                    <a:pt x="247973" y="0"/>
                  </a:lnTo>
                  <a:lnTo>
                    <a:pt x="247973" y="201478"/>
                  </a:lnTo>
                  <a:lnTo>
                    <a:pt x="0" y="216977"/>
                  </a:lnTo>
                  <a:lnTo>
                    <a:pt x="7202" y="2704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5012272" y="3244308"/>
              <a:ext cx="279400" cy="336566"/>
            </a:xfrm>
            <a:custGeom>
              <a:avLst/>
              <a:gdLst>
                <a:gd name="connsiteX0" fmla="*/ 12700 w 279400"/>
                <a:gd name="connsiteY0" fmla="*/ 0 h 355600"/>
                <a:gd name="connsiteX1" fmla="*/ 254000 w 279400"/>
                <a:gd name="connsiteY1" fmla="*/ 38100 h 355600"/>
                <a:gd name="connsiteX2" fmla="*/ 279400 w 279400"/>
                <a:gd name="connsiteY2" fmla="*/ 342900 h 355600"/>
                <a:gd name="connsiteX3" fmla="*/ 63500 w 279400"/>
                <a:gd name="connsiteY3" fmla="*/ 355600 h 355600"/>
                <a:gd name="connsiteX4" fmla="*/ 0 w 279400"/>
                <a:gd name="connsiteY4" fmla="*/ 279400 h 355600"/>
                <a:gd name="connsiteX5" fmla="*/ 25400 w 279400"/>
                <a:gd name="connsiteY5" fmla="*/ 177800 h 355600"/>
                <a:gd name="connsiteX6" fmla="*/ 25400 w 279400"/>
                <a:gd name="connsiteY6" fmla="*/ 101600 h 355600"/>
                <a:gd name="connsiteX7" fmla="*/ 12700 w 279400"/>
                <a:gd name="connsiteY7" fmla="*/ 0 h 35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9400" h="355600">
                  <a:moveTo>
                    <a:pt x="12700" y="0"/>
                  </a:moveTo>
                  <a:lnTo>
                    <a:pt x="254000" y="38100"/>
                  </a:lnTo>
                  <a:lnTo>
                    <a:pt x="279400" y="342900"/>
                  </a:lnTo>
                  <a:lnTo>
                    <a:pt x="63500" y="355600"/>
                  </a:lnTo>
                  <a:lnTo>
                    <a:pt x="0" y="279400"/>
                  </a:lnTo>
                  <a:lnTo>
                    <a:pt x="25400" y="177800"/>
                  </a:lnTo>
                  <a:lnTo>
                    <a:pt x="25400" y="10160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リーフォーム 18"/>
            <p:cNvSpPr/>
            <p:nvPr/>
          </p:nvSpPr>
          <p:spPr>
            <a:xfrm>
              <a:off x="2738422" y="3234647"/>
              <a:ext cx="279400" cy="336565"/>
            </a:xfrm>
            <a:custGeom>
              <a:avLst/>
              <a:gdLst>
                <a:gd name="connsiteX0" fmla="*/ 12700 w 279400"/>
                <a:gd name="connsiteY0" fmla="*/ 0 h 355600"/>
                <a:gd name="connsiteX1" fmla="*/ 254000 w 279400"/>
                <a:gd name="connsiteY1" fmla="*/ 38100 h 355600"/>
                <a:gd name="connsiteX2" fmla="*/ 279400 w 279400"/>
                <a:gd name="connsiteY2" fmla="*/ 342900 h 355600"/>
                <a:gd name="connsiteX3" fmla="*/ 63500 w 279400"/>
                <a:gd name="connsiteY3" fmla="*/ 355600 h 355600"/>
                <a:gd name="connsiteX4" fmla="*/ 0 w 279400"/>
                <a:gd name="connsiteY4" fmla="*/ 279400 h 355600"/>
                <a:gd name="connsiteX5" fmla="*/ 25400 w 279400"/>
                <a:gd name="connsiteY5" fmla="*/ 177800 h 355600"/>
                <a:gd name="connsiteX6" fmla="*/ 25400 w 279400"/>
                <a:gd name="connsiteY6" fmla="*/ 101600 h 355600"/>
                <a:gd name="connsiteX7" fmla="*/ 12700 w 279400"/>
                <a:gd name="connsiteY7" fmla="*/ 0 h 35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9400" h="355600">
                  <a:moveTo>
                    <a:pt x="12700" y="0"/>
                  </a:moveTo>
                  <a:lnTo>
                    <a:pt x="254000" y="38100"/>
                  </a:lnTo>
                  <a:lnTo>
                    <a:pt x="279400" y="342900"/>
                  </a:lnTo>
                  <a:lnTo>
                    <a:pt x="63500" y="355600"/>
                  </a:lnTo>
                  <a:lnTo>
                    <a:pt x="0" y="279400"/>
                  </a:lnTo>
                  <a:lnTo>
                    <a:pt x="25400" y="177800"/>
                  </a:lnTo>
                  <a:lnTo>
                    <a:pt x="25400" y="101600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リーフォーム 19"/>
            <p:cNvSpPr/>
            <p:nvPr/>
          </p:nvSpPr>
          <p:spPr>
            <a:xfrm>
              <a:off x="3686689" y="2791032"/>
              <a:ext cx="324863" cy="215057"/>
            </a:xfrm>
            <a:custGeom>
              <a:avLst/>
              <a:gdLst>
                <a:gd name="connsiteX0" fmla="*/ 76200 w 330200"/>
                <a:gd name="connsiteY0" fmla="*/ 0 h 304800"/>
                <a:gd name="connsiteX1" fmla="*/ 228600 w 330200"/>
                <a:gd name="connsiteY1" fmla="*/ 0 h 304800"/>
                <a:gd name="connsiteX2" fmla="*/ 330200 w 330200"/>
                <a:gd name="connsiteY2" fmla="*/ 101600 h 304800"/>
                <a:gd name="connsiteX3" fmla="*/ 266700 w 330200"/>
                <a:gd name="connsiteY3" fmla="*/ 279400 h 304800"/>
                <a:gd name="connsiteX4" fmla="*/ 139700 w 330200"/>
                <a:gd name="connsiteY4" fmla="*/ 304800 h 304800"/>
                <a:gd name="connsiteX5" fmla="*/ 12700 w 330200"/>
                <a:gd name="connsiteY5" fmla="*/ 241300 h 304800"/>
                <a:gd name="connsiteX6" fmla="*/ 0 w 330200"/>
                <a:gd name="connsiteY6" fmla="*/ 50800 h 304800"/>
                <a:gd name="connsiteX7" fmla="*/ 76200 w 330200"/>
                <a:gd name="connsiteY7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0200" h="304800">
                  <a:moveTo>
                    <a:pt x="76200" y="0"/>
                  </a:moveTo>
                  <a:lnTo>
                    <a:pt x="228600" y="0"/>
                  </a:lnTo>
                  <a:lnTo>
                    <a:pt x="330200" y="101600"/>
                  </a:lnTo>
                  <a:lnTo>
                    <a:pt x="266700" y="279400"/>
                  </a:lnTo>
                  <a:lnTo>
                    <a:pt x="139700" y="304800"/>
                  </a:lnTo>
                  <a:lnTo>
                    <a:pt x="12700" y="241300"/>
                  </a:lnTo>
                  <a:lnTo>
                    <a:pt x="0" y="508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フリーフォーム 20"/>
            <p:cNvSpPr/>
            <p:nvPr/>
          </p:nvSpPr>
          <p:spPr>
            <a:xfrm>
              <a:off x="4806679" y="2832343"/>
              <a:ext cx="279400" cy="204343"/>
            </a:xfrm>
            <a:custGeom>
              <a:avLst/>
              <a:gdLst>
                <a:gd name="connsiteX0" fmla="*/ 165100 w 279400"/>
                <a:gd name="connsiteY0" fmla="*/ 0 h 266700"/>
                <a:gd name="connsiteX1" fmla="*/ 279400 w 279400"/>
                <a:gd name="connsiteY1" fmla="*/ 101600 h 266700"/>
                <a:gd name="connsiteX2" fmla="*/ 266700 w 279400"/>
                <a:gd name="connsiteY2" fmla="*/ 215900 h 266700"/>
                <a:gd name="connsiteX3" fmla="*/ 88900 w 279400"/>
                <a:gd name="connsiteY3" fmla="*/ 266700 h 266700"/>
                <a:gd name="connsiteX4" fmla="*/ 0 w 279400"/>
                <a:gd name="connsiteY4" fmla="*/ 203200 h 266700"/>
                <a:gd name="connsiteX5" fmla="*/ 25400 w 279400"/>
                <a:gd name="connsiteY5" fmla="*/ 114300 h 266700"/>
                <a:gd name="connsiteX6" fmla="*/ 114300 w 279400"/>
                <a:gd name="connsiteY6" fmla="*/ 50800 h 266700"/>
                <a:gd name="connsiteX7" fmla="*/ 165100 w 279400"/>
                <a:gd name="connsiteY7" fmla="*/ 0 h 266700"/>
                <a:gd name="connsiteX0" fmla="*/ 177800 w 279400"/>
                <a:gd name="connsiteY0" fmla="*/ 0 h 215900"/>
                <a:gd name="connsiteX1" fmla="*/ 279400 w 279400"/>
                <a:gd name="connsiteY1" fmla="*/ 50800 h 215900"/>
                <a:gd name="connsiteX2" fmla="*/ 266700 w 279400"/>
                <a:gd name="connsiteY2" fmla="*/ 165100 h 215900"/>
                <a:gd name="connsiteX3" fmla="*/ 88900 w 279400"/>
                <a:gd name="connsiteY3" fmla="*/ 215900 h 215900"/>
                <a:gd name="connsiteX4" fmla="*/ 0 w 279400"/>
                <a:gd name="connsiteY4" fmla="*/ 152400 h 215900"/>
                <a:gd name="connsiteX5" fmla="*/ 25400 w 279400"/>
                <a:gd name="connsiteY5" fmla="*/ 63500 h 215900"/>
                <a:gd name="connsiteX6" fmla="*/ 114300 w 279400"/>
                <a:gd name="connsiteY6" fmla="*/ 0 h 215900"/>
                <a:gd name="connsiteX7" fmla="*/ 177800 w 279400"/>
                <a:gd name="connsiteY7" fmla="*/ 0 h 21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9400" h="215900">
                  <a:moveTo>
                    <a:pt x="177800" y="0"/>
                  </a:moveTo>
                  <a:lnTo>
                    <a:pt x="279400" y="50800"/>
                  </a:lnTo>
                  <a:lnTo>
                    <a:pt x="266700" y="165100"/>
                  </a:lnTo>
                  <a:lnTo>
                    <a:pt x="88900" y="215900"/>
                  </a:lnTo>
                  <a:lnTo>
                    <a:pt x="0" y="152400"/>
                  </a:lnTo>
                  <a:lnTo>
                    <a:pt x="25400" y="63500"/>
                  </a:lnTo>
                  <a:lnTo>
                    <a:pt x="114300" y="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フリーフォーム 21"/>
            <p:cNvSpPr/>
            <p:nvPr/>
          </p:nvSpPr>
          <p:spPr>
            <a:xfrm>
              <a:off x="4479575" y="3394183"/>
              <a:ext cx="279400" cy="204343"/>
            </a:xfrm>
            <a:custGeom>
              <a:avLst/>
              <a:gdLst>
                <a:gd name="connsiteX0" fmla="*/ 165100 w 279400"/>
                <a:gd name="connsiteY0" fmla="*/ 0 h 266700"/>
                <a:gd name="connsiteX1" fmla="*/ 279400 w 279400"/>
                <a:gd name="connsiteY1" fmla="*/ 101600 h 266700"/>
                <a:gd name="connsiteX2" fmla="*/ 266700 w 279400"/>
                <a:gd name="connsiteY2" fmla="*/ 215900 h 266700"/>
                <a:gd name="connsiteX3" fmla="*/ 88900 w 279400"/>
                <a:gd name="connsiteY3" fmla="*/ 266700 h 266700"/>
                <a:gd name="connsiteX4" fmla="*/ 0 w 279400"/>
                <a:gd name="connsiteY4" fmla="*/ 203200 h 266700"/>
                <a:gd name="connsiteX5" fmla="*/ 25400 w 279400"/>
                <a:gd name="connsiteY5" fmla="*/ 114300 h 266700"/>
                <a:gd name="connsiteX6" fmla="*/ 114300 w 279400"/>
                <a:gd name="connsiteY6" fmla="*/ 50800 h 266700"/>
                <a:gd name="connsiteX7" fmla="*/ 165100 w 279400"/>
                <a:gd name="connsiteY7" fmla="*/ 0 h 266700"/>
                <a:gd name="connsiteX0" fmla="*/ 177800 w 279400"/>
                <a:gd name="connsiteY0" fmla="*/ 0 h 215900"/>
                <a:gd name="connsiteX1" fmla="*/ 279400 w 279400"/>
                <a:gd name="connsiteY1" fmla="*/ 50800 h 215900"/>
                <a:gd name="connsiteX2" fmla="*/ 266700 w 279400"/>
                <a:gd name="connsiteY2" fmla="*/ 165100 h 215900"/>
                <a:gd name="connsiteX3" fmla="*/ 88900 w 279400"/>
                <a:gd name="connsiteY3" fmla="*/ 215900 h 215900"/>
                <a:gd name="connsiteX4" fmla="*/ 0 w 279400"/>
                <a:gd name="connsiteY4" fmla="*/ 152400 h 215900"/>
                <a:gd name="connsiteX5" fmla="*/ 25400 w 279400"/>
                <a:gd name="connsiteY5" fmla="*/ 63500 h 215900"/>
                <a:gd name="connsiteX6" fmla="*/ 114300 w 279400"/>
                <a:gd name="connsiteY6" fmla="*/ 0 h 215900"/>
                <a:gd name="connsiteX7" fmla="*/ 177800 w 279400"/>
                <a:gd name="connsiteY7" fmla="*/ 0 h 21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9400" h="215900">
                  <a:moveTo>
                    <a:pt x="177800" y="0"/>
                  </a:moveTo>
                  <a:lnTo>
                    <a:pt x="279400" y="50800"/>
                  </a:lnTo>
                  <a:lnTo>
                    <a:pt x="266700" y="165100"/>
                  </a:lnTo>
                  <a:lnTo>
                    <a:pt x="88900" y="215900"/>
                  </a:lnTo>
                  <a:lnTo>
                    <a:pt x="0" y="152400"/>
                  </a:lnTo>
                  <a:lnTo>
                    <a:pt x="25400" y="63500"/>
                  </a:lnTo>
                  <a:lnTo>
                    <a:pt x="114300" y="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3951008" y="3046700"/>
              <a:ext cx="279400" cy="204343"/>
            </a:xfrm>
            <a:custGeom>
              <a:avLst/>
              <a:gdLst>
                <a:gd name="connsiteX0" fmla="*/ 165100 w 279400"/>
                <a:gd name="connsiteY0" fmla="*/ 0 h 266700"/>
                <a:gd name="connsiteX1" fmla="*/ 279400 w 279400"/>
                <a:gd name="connsiteY1" fmla="*/ 101600 h 266700"/>
                <a:gd name="connsiteX2" fmla="*/ 266700 w 279400"/>
                <a:gd name="connsiteY2" fmla="*/ 215900 h 266700"/>
                <a:gd name="connsiteX3" fmla="*/ 88900 w 279400"/>
                <a:gd name="connsiteY3" fmla="*/ 266700 h 266700"/>
                <a:gd name="connsiteX4" fmla="*/ 0 w 279400"/>
                <a:gd name="connsiteY4" fmla="*/ 203200 h 266700"/>
                <a:gd name="connsiteX5" fmla="*/ 25400 w 279400"/>
                <a:gd name="connsiteY5" fmla="*/ 114300 h 266700"/>
                <a:gd name="connsiteX6" fmla="*/ 114300 w 279400"/>
                <a:gd name="connsiteY6" fmla="*/ 50800 h 266700"/>
                <a:gd name="connsiteX7" fmla="*/ 165100 w 279400"/>
                <a:gd name="connsiteY7" fmla="*/ 0 h 266700"/>
                <a:gd name="connsiteX0" fmla="*/ 177800 w 279400"/>
                <a:gd name="connsiteY0" fmla="*/ 0 h 215900"/>
                <a:gd name="connsiteX1" fmla="*/ 279400 w 279400"/>
                <a:gd name="connsiteY1" fmla="*/ 50800 h 215900"/>
                <a:gd name="connsiteX2" fmla="*/ 266700 w 279400"/>
                <a:gd name="connsiteY2" fmla="*/ 165100 h 215900"/>
                <a:gd name="connsiteX3" fmla="*/ 88900 w 279400"/>
                <a:gd name="connsiteY3" fmla="*/ 215900 h 215900"/>
                <a:gd name="connsiteX4" fmla="*/ 0 w 279400"/>
                <a:gd name="connsiteY4" fmla="*/ 152400 h 215900"/>
                <a:gd name="connsiteX5" fmla="*/ 25400 w 279400"/>
                <a:gd name="connsiteY5" fmla="*/ 63500 h 215900"/>
                <a:gd name="connsiteX6" fmla="*/ 114300 w 279400"/>
                <a:gd name="connsiteY6" fmla="*/ 0 h 215900"/>
                <a:gd name="connsiteX7" fmla="*/ 177800 w 279400"/>
                <a:gd name="connsiteY7" fmla="*/ 0 h 215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9400" h="215900">
                  <a:moveTo>
                    <a:pt x="177800" y="0"/>
                  </a:moveTo>
                  <a:lnTo>
                    <a:pt x="279400" y="50800"/>
                  </a:lnTo>
                  <a:lnTo>
                    <a:pt x="266700" y="165100"/>
                  </a:lnTo>
                  <a:lnTo>
                    <a:pt x="88900" y="215900"/>
                  </a:lnTo>
                  <a:lnTo>
                    <a:pt x="0" y="152400"/>
                  </a:lnTo>
                  <a:lnTo>
                    <a:pt x="25400" y="63500"/>
                  </a:lnTo>
                  <a:lnTo>
                    <a:pt x="114300" y="0"/>
                  </a:lnTo>
                  <a:lnTo>
                    <a:pt x="17780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50866" y="1142263"/>
            <a:ext cx="2877885" cy="835202"/>
            <a:chOff x="567638" y="321548"/>
            <a:chExt cx="3022620" cy="877207"/>
          </a:xfrm>
        </p:grpSpPr>
        <p:sp>
          <p:nvSpPr>
            <p:cNvPr id="28" name="下矢印 27"/>
            <p:cNvSpPr/>
            <p:nvPr/>
          </p:nvSpPr>
          <p:spPr>
            <a:xfrm>
              <a:off x="567638" y="766246"/>
              <a:ext cx="274332" cy="42500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下矢印 28"/>
            <p:cNvSpPr/>
            <p:nvPr/>
          </p:nvSpPr>
          <p:spPr>
            <a:xfrm>
              <a:off x="1839162" y="766245"/>
              <a:ext cx="274332" cy="42500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下矢印 29"/>
            <p:cNvSpPr/>
            <p:nvPr/>
          </p:nvSpPr>
          <p:spPr>
            <a:xfrm>
              <a:off x="3070164" y="763319"/>
              <a:ext cx="274332" cy="43543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304258" y="321548"/>
              <a:ext cx="2286000" cy="420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硫酸塩</a:t>
              </a:r>
              <a:endPara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4848059" y="2010837"/>
            <a:ext cx="3136445" cy="973380"/>
            <a:chOff x="4553732" y="1969477"/>
            <a:chExt cx="3294184" cy="1022333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4553732" y="1971902"/>
              <a:ext cx="3294184" cy="1019908"/>
              <a:chOff x="2303916" y="2677131"/>
              <a:chExt cx="3294184" cy="1019908"/>
            </a:xfrm>
          </p:grpSpPr>
          <p:sp>
            <p:nvSpPr>
              <p:cNvPr id="34" name="正方形/長方形 33"/>
              <p:cNvSpPr/>
              <p:nvPr/>
            </p:nvSpPr>
            <p:spPr>
              <a:xfrm>
                <a:off x="2303916" y="2677131"/>
                <a:ext cx="3294184" cy="101990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フリーフォーム 34"/>
              <p:cNvSpPr/>
              <p:nvPr/>
            </p:nvSpPr>
            <p:spPr>
              <a:xfrm flipH="1">
                <a:off x="2527112" y="2894873"/>
                <a:ext cx="229266" cy="220431"/>
              </a:xfrm>
              <a:custGeom>
                <a:avLst/>
                <a:gdLst>
                  <a:gd name="connsiteX0" fmla="*/ 0 w 387457"/>
                  <a:gd name="connsiteY0" fmla="*/ 0 h 511444"/>
                  <a:gd name="connsiteX1" fmla="*/ 309966 w 387457"/>
                  <a:gd name="connsiteY1" fmla="*/ 108489 h 511444"/>
                  <a:gd name="connsiteX2" fmla="*/ 387457 w 387457"/>
                  <a:gd name="connsiteY2" fmla="*/ 402956 h 511444"/>
                  <a:gd name="connsiteX3" fmla="*/ 263471 w 387457"/>
                  <a:gd name="connsiteY3" fmla="*/ 511444 h 511444"/>
                  <a:gd name="connsiteX4" fmla="*/ 123986 w 387457"/>
                  <a:gd name="connsiteY4" fmla="*/ 511444 h 511444"/>
                  <a:gd name="connsiteX5" fmla="*/ 0 w 387457"/>
                  <a:gd name="connsiteY5" fmla="*/ 309966 h 511444"/>
                  <a:gd name="connsiteX6" fmla="*/ 30996 w 387457"/>
                  <a:gd name="connsiteY6" fmla="*/ 154983 h 511444"/>
                  <a:gd name="connsiteX7" fmla="*/ 0 w 387457"/>
                  <a:gd name="connsiteY7" fmla="*/ 0 h 51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7457" h="511444">
                    <a:moveTo>
                      <a:pt x="0" y="0"/>
                    </a:moveTo>
                    <a:lnTo>
                      <a:pt x="309966" y="108489"/>
                    </a:lnTo>
                    <a:lnTo>
                      <a:pt x="387457" y="402956"/>
                    </a:lnTo>
                    <a:lnTo>
                      <a:pt x="263471" y="511444"/>
                    </a:lnTo>
                    <a:lnTo>
                      <a:pt x="123986" y="511444"/>
                    </a:lnTo>
                    <a:lnTo>
                      <a:pt x="0" y="309966"/>
                    </a:lnTo>
                    <a:lnTo>
                      <a:pt x="30996" y="1549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フリーフォーム 35"/>
              <p:cNvSpPr/>
              <p:nvPr/>
            </p:nvSpPr>
            <p:spPr>
              <a:xfrm flipH="1">
                <a:off x="3219278" y="3234647"/>
                <a:ext cx="229266" cy="220431"/>
              </a:xfrm>
              <a:custGeom>
                <a:avLst/>
                <a:gdLst>
                  <a:gd name="connsiteX0" fmla="*/ 0 w 387457"/>
                  <a:gd name="connsiteY0" fmla="*/ 0 h 511444"/>
                  <a:gd name="connsiteX1" fmla="*/ 309966 w 387457"/>
                  <a:gd name="connsiteY1" fmla="*/ 108489 h 511444"/>
                  <a:gd name="connsiteX2" fmla="*/ 387457 w 387457"/>
                  <a:gd name="connsiteY2" fmla="*/ 402956 h 511444"/>
                  <a:gd name="connsiteX3" fmla="*/ 263471 w 387457"/>
                  <a:gd name="connsiteY3" fmla="*/ 511444 h 511444"/>
                  <a:gd name="connsiteX4" fmla="*/ 123986 w 387457"/>
                  <a:gd name="connsiteY4" fmla="*/ 511444 h 511444"/>
                  <a:gd name="connsiteX5" fmla="*/ 0 w 387457"/>
                  <a:gd name="connsiteY5" fmla="*/ 309966 h 511444"/>
                  <a:gd name="connsiteX6" fmla="*/ 30996 w 387457"/>
                  <a:gd name="connsiteY6" fmla="*/ 154983 h 511444"/>
                  <a:gd name="connsiteX7" fmla="*/ 0 w 387457"/>
                  <a:gd name="connsiteY7" fmla="*/ 0 h 51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7457" h="511444">
                    <a:moveTo>
                      <a:pt x="0" y="0"/>
                    </a:moveTo>
                    <a:lnTo>
                      <a:pt x="309966" y="108489"/>
                    </a:lnTo>
                    <a:lnTo>
                      <a:pt x="387457" y="402956"/>
                    </a:lnTo>
                    <a:lnTo>
                      <a:pt x="263471" y="511444"/>
                    </a:lnTo>
                    <a:lnTo>
                      <a:pt x="123986" y="511444"/>
                    </a:lnTo>
                    <a:lnTo>
                      <a:pt x="0" y="309966"/>
                    </a:lnTo>
                    <a:lnTo>
                      <a:pt x="30996" y="1549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フリーフォーム 36"/>
              <p:cNvSpPr/>
              <p:nvPr/>
            </p:nvSpPr>
            <p:spPr>
              <a:xfrm flipH="1">
                <a:off x="5258560" y="2855557"/>
                <a:ext cx="229266" cy="220431"/>
              </a:xfrm>
              <a:custGeom>
                <a:avLst/>
                <a:gdLst>
                  <a:gd name="connsiteX0" fmla="*/ 0 w 387457"/>
                  <a:gd name="connsiteY0" fmla="*/ 0 h 511444"/>
                  <a:gd name="connsiteX1" fmla="*/ 309966 w 387457"/>
                  <a:gd name="connsiteY1" fmla="*/ 108489 h 511444"/>
                  <a:gd name="connsiteX2" fmla="*/ 387457 w 387457"/>
                  <a:gd name="connsiteY2" fmla="*/ 402956 h 511444"/>
                  <a:gd name="connsiteX3" fmla="*/ 263471 w 387457"/>
                  <a:gd name="connsiteY3" fmla="*/ 511444 h 511444"/>
                  <a:gd name="connsiteX4" fmla="*/ 123986 w 387457"/>
                  <a:gd name="connsiteY4" fmla="*/ 511444 h 511444"/>
                  <a:gd name="connsiteX5" fmla="*/ 0 w 387457"/>
                  <a:gd name="connsiteY5" fmla="*/ 309966 h 511444"/>
                  <a:gd name="connsiteX6" fmla="*/ 30996 w 387457"/>
                  <a:gd name="connsiteY6" fmla="*/ 154983 h 511444"/>
                  <a:gd name="connsiteX7" fmla="*/ 0 w 387457"/>
                  <a:gd name="connsiteY7" fmla="*/ 0 h 51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7457" h="511444">
                    <a:moveTo>
                      <a:pt x="0" y="0"/>
                    </a:moveTo>
                    <a:lnTo>
                      <a:pt x="309966" y="108489"/>
                    </a:lnTo>
                    <a:lnTo>
                      <a:pt x="387457" y="402956"/>
                    </a:lnTo>
                    <a:lnTo>
                      <a:pt x="263471" y="511444"/>
                    </a:lnTo>
                    <a:lnTo>
                      <a:pt x="123986" y="511444"/>
                    </a:lnTo>
                    <a:lnTo>
                      <a:pt x="0" y="309966"/>
                    </a:lnTo>
                    <a:lnTo>
                      <a:pt x="30996" y="1549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フリーフォーム 37"/>
              <p:cNvSpPr/>
              <p:nvPr/>
            </p:nvSpPr>
            <p:spPr>
              <a:xfrm flipH="1">
                <a:off x="3646642" y="3438203"/>
                <a:ext cx="229266" cy="220431"/>
              </a:xfrm>
              <a:custGeom>
                <a:avLst/>
                <a:gdLst>
                  <a:gd name="connsiteX0" fmla="*/ 0 w 387457"/>
                  <a:gd name="connsiteY0" fmla="*/ 0 h 511444"/>
                  <a:gd name="connsiteX1" fmla="*/ 309966 w 387457"/>
                  <a:gd name="connsiteY1" fmla="*/ 108489 h 511444"/>
                  <a:gd name="connsiteX2" fmla="*/ 387457 w 387457"/>
                  <a:gd name="connsiteY2" fmla="*/ 402956 h 511444"/>
                  <a:gd name="connsiteX3" fmla="*/ 263471 w 387457"/>
                  <a:gd name="connsiteY3" fmla="*/ 511444 h 511444"/>
                  <a:gd name="connsiteX4" fmla="*/ 123986 w 387457"/>
                  <a:gd name="connsiteY4" fmla="*/ 511444 h 511444"/>
                  <a:gd name="connsiteX5" fmla="*/ 0 w 387457"/>
                  <a:gd name="connsiteY5" fmla="*/ 309966 h 511444"/>
                  <a:gd name="connsiteX6" fmla="*/ 30996 w 387457"/>
                  <a:gd name="connsiteY6" fmla="*/ 154983 h 511444"/>
                  <a:gd name="connsiteX7" fmla="*/ 0 w 387457"/>
                  <a:gd name="connsiteY7" fmla="*/ 0 h 511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7457" h="511444">
                    <a:moveTo>
                      <a:pt x="0" y="0"/>
                    </a:moveTo>
                    <a:lnTo>
                      <a:pt x="309966" y="108489"/>
                    </a:lnTo>
                    <a:lnTo>
                      <a:pt x="387457" y="402956"/>
                    </a:lnTo>
                    <a:lnTo>
                      <a:pt x="263471" y="511444"/>
                    </a:lnTo>
                    <a:lnTo>
                      <a:pt x="123986" y="511444"/>
                    </a:lnTo>
                    <a:lnTo>
                      <a:pt x="0" y="309966"/>
                    </a:lnTo>
                    <a:lnTo>
                      <a:pt x="30996" y="1549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フリーフォーム 38"/>
              <p:cNvSpPr/>
              <p:nvPr/>
            </p:nvSpPr>
            <p:spPr>
              <a:xfrm>
                <a:off x="4267291" y="2943567"/>
                <a:ext cx="259317" cy="186239"/>
              </a:xfrm>
              <a:custGeom>
                <a:avLst/>
                <a:gdLst>
                  <a:gd name="connsiteX0" fmla="*/ 0 w 340963"/>
                  <a:gd name="connsiteY0" fmla="*/ 0 h 309966"/>
                  <a:gd name="connsiteX1" fmla="*/ 340963 w 340963"/>
                  <a:gd name="connsiteY1" fmla="*/ 92989 h 309966"/>
                  <a:gd name="connsiteX2" fmla="*/ 340963 w 340963"/>
                  <a:gd name="connsiteY2" fmla="*/ 294467 h 309966"/>
                  <a:gd name="connsiteX3" fmla="*/ 92990 w 340963"/>
                  <a:gd name="connsiteY3" fmla="*/ 309966 h 309966"/>
                  <a:gd name="connsiteX4" fmla="*/ 0 w 340963"/>
                  <a:gd name="connsiteY4" fmla="*/ 0 h 309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0963" h="309966">
                    <a:moveTo>
                      <a:pt x="0" y="0"/>
                    </a:moveTo>
                    <a:lnTo>
                      <a:pt x="340963" y="92989"/>
                    </a:lnTo>
                    <a:lnTo>
                      <a:pt x="340963" y="294467"/>
                    </a:lnTo>
                    <a:lnTo>
                      <a:pt x="92990" y="3099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フリーフォーム 39"/>
              <p:cNvSpPr/>
              <p:nvPr/>
            </p:nvSpPr>
            <p:spPr>
              <a:xfrm>
                <a:off x="3215032" y="2943567"/>
                <a:ext cx="188594" cy="130368"/>
              </a:xfrm>
              <a:custGeom>
                <a:avLst/>
                <a:gdLst>
                  <a:gd name="connsiteX0" fmla="*/ 0 w 340963"/>
                  <a:gd name="connsiteY0" fmla="*/ 0 h 309966"/>
                  <a:gd name="connsiteX1" fmla="*/ 340963 w 340963"/>
                  <a:gd name="connsiteY1" fmla="*/ 92989 h 309966"/>
                  <a:gd name="connsiteX2" fmla="*/ 340963 w 340963"/>
                  <a:gd name="connsiteY2" fmla="*/ 294467 h 309966"/>
                  <a:gd name="connsiteX3" fmla="*/ 92990 w 340963"/>
                  <a:gd name="connsiteY3" fmla="*/ 309966 h 309966"/>
                  <a:gd name="connsiteX4" fmla="*/ 0 w 340963"/>
                  <a:gd name="connsiteY4" fmla="*/ 0 h 309966"/>
                  <a:gd name="connsiteX0" fmla="*/ 7202 w 247973"/>
                  <a:gd name="connsiteY0" fmla="*/ 27045 h 216977"/>
                  <a:gd name="connsiteX1" fmla="*/ 247973 w 247973"/>
                  <a:gd name="connsiteY1" fmla="*/ 0 h 216977"/>
                  <a:gd name="connsiteX2" fmla="*/ 247973 w 247973"/>
                  <a:gd name="connsiteY2" fmla="*/ 201478 h 216977"/>
                  <a:gd name="connsiteX3" fmla="*/ 0 w 247973"/>
                  <a:gd name="connsiteY3" fmla="*/ 216977 h 216977"/>
                  <a:gd name="connsiteX4" fmla="*/ 7202 w 247973"/>
                  <a:gd name="connsiteY4" fmla="*/ 27045 h 21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7973" h="216977">
                    <a:moveTo>
                      <a:pt x="7202" y="27045"/>
                    </a:moveTo>
                    <a:lnTo>
                      <a:pt x="247973" y="0"/>
                    </a:lnTo>
                    <a:lnTo>
                      <a:pt x="247973" y="201478"/>
                    </a:lnTo>
                    <a:lnTo>
                      <a:pt x="0" y="216977"/>
                    </a:lnTo>
                    <a:lnTo>
                      <a:pt x="7202" y="2704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フリーフォーム 40"/>
              <p:cNvSpPr/>
              <p:nvPr/>
            </p:nvSpPr>
            <p:spPr>
              <a:xfrm>
                <a:off x="5012272" y="3244308"/>
                <a:ext cx="279400" cy="336566"/>
              </a:xfrm>
              <a:custGeom>
                <a:avLst/>
                <a:gdLst>
                  <a:gd name="connsiteX0" fmla="*/ 12700 w 279400"/>
                  <a:gd name="connsiteY0" fmla="*/ 0 h 355600"/>
                  <a:gd name="connsiteX1" fmla="*/ 254000 w 279400"/>
                  <a:gd name="connsiteY1" fmla="*/ 38100 h 355600"/>
                  <a:gd name="connsiteX2" fmla="*/ 279400 w 279400"/>
                  <a:gd name="connsiteY2" fmla="*/ 342900 h 355600"/>
                  <a:gd name="connsiteX3" fmla="*/ 63500 w 279400"/>
                  <a:gd name="connsiteY3" fmla="*/ 355600 h 355600"/>
                  <a:gd name="connsiteX4" fmla="*/ 0 w 279400"/>
                  <a:gd name="connsiteY4" fmla="*/ 279400 h 355600"/>
                  <a:gd name="connsiteX5" fmla="*/ 25400 w 279400"/>
                  <a:gd name="connsiteY5" fmla="*/ 177800 h 355600"/>
                  <a:gd name="connsiteX6" fmla="*/ 25400 w 279400"/>
                  <a:gd name="connsiteY6" fmla="*/ 101600 h 355600"/>
                  <a:gd name="connsiteX7" fmla="*/ 12700 w 279400"/>
                  <a:gd name="connsiteY7" fmla="*/ 0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400" h="355600">
                    <a:moveTo>
                      <a:pt x="12700" y="0"/>
                    </a:moveTo>
                    <a:lnTo>
                      <a:pt x="254000" y="38100"/>
                    </a:lnTo>
                    <a:lnTo>
                      <a:pt x="279400" y="342900"/>
                    </a:lnTo>
                    <a:lnTo>
                      <a:pt x="63500" y="355600"/>
                    </a:lnTo>
                    <a:lnTo>
                      <a:pt x="0" y="279400"/>
                    </a:lnTo>
                    <a:lnTo>
                      <a:pt x="25400" y="177800"/>
                    </a:lnTo>
                    <a:lnTo>
                      <a:pt x="25400" y="101600"/>
                    </a:lnTo>
                    <a:lnTo>
                      <a:pt x="127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フリーフォーム 41"/>
              <p:cNvSpPr/>
              <p:nvPr/>
            </p:nvSpPr>
            <p:spPr>
              <a:xfrm>
                <a:off x="2738422" y="3234647"/>
                <a:ext cx="279400" cy="336565"/>
              </a:xfrm>
              <a:custGeom>
                <a:avLst/>
                <a:gdLst>
                  <a:gd name="connsiteX0" fmla="*/ 12700 w 279400"/>
                  <a:gd name="connsiteY0" fmla="*/ 0 h 355600"/>
                  <a:gd name="connsiteX1" fmla="*/ 254000 w 279400"/>
                  <a:gd name="connsiteY1" fmla="*/ 38100 h 355600"/>
                  <a:gd name="connsiteX2" fmla="*/ 279400 w 279400"/>
                  <a:gd name="connsiteY2" fmla="*/ 342900 h 355600"/>
                  <a:gd name="connsiteX3" fmla="*/ 63500 w 279400"/>
                  <a:gd name="connsiteY3" fmla="*/ 355600 h 355600"/>
                  <a:gd name="connsiteX4" fmla="*/ 0 w 279400"/>
                  <a:gd name="connsiteY4" fmla="*/ 279400 h 355600"/>
                  <a:gd name="connsiteX5" fmla="*/ 25400 w 279400"/>
                  <a:gd name="connsiteY5" fmla="*/ 177800 h 355600"/>
                  <a:gd name="connsiteX6" fmla="*/ 25400 w 279400"/>
                  <a:gd name="connsiteY6" fmla="*/ 101600 h 355600"/>
                  <a:gd name="connsiteX7" fmla="*/ 12700 w 279400"/>
                  <a:gd name="connsiteY7" fmla="*/ 0 h 355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400" h="355600">
                    <a:moveTo>
                      <a:pt x="12700" y="0"/>
                    </a:moveTo>
                    <a:lnTo>
                      <a:pt x="254000" y="38100"/>
                    </a:lnTo>
                    <a:lnTo>
                      <a:pt x="279400" y="342900"/>
                    </a:lnTo>
                    <a:lnTo>
                      <a:pt x="63500" y="355600"/>
                    </a:lnTo>
                    <a:lnTo>
                      <a:pt x="0" y="279400"/>
                    </a:lnTo>
                    <a:lnTo>
                      <a:pt x="25400" y="177800"/>
                    </a:lnTo>
                    <a:lnTo>
                      <a:pt x="25400" y="101600"/>
                    </a:lnTo>
                    <a:lnTo>
                      <a:pt x="127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フリーフォーム 42"/>
              <p:cNvSpPr/>
              <p:nvPr/>
            </p:nvSpPr>
            <p:spPr>
              <a:xfrm>
                <a:off x="3686689" y="2791032"/>
                <a:ext cx="324863" cy="215057"/>
              </a:xfrm>
              <a:custGeom>
                <a:avLst/>
                <a:gdLst>
                  <a:gd name="connsiteX0" fmla="*/ 76200 w 330200"/>
                  <a:gd name="connsiteY0" fmla="*/ 0 h 304800"/>
                  <a:gd name="connsiteX1" fmla="*/ 228600 w 330200"/>
                  <a:gd name="connsiteY1" fmla="*/ 0 h 304800"/>
                  <a:gd name="connsiteX2" fmla="*/ 330200 w 330200"/>
                  <a:gd name="connsiteY2" fmla="*/ 101600 h 304800"/>
                  <a:gd name="connsiteX3" fmla="*/ 266700 w 330200"/>
                  <a:gd name="connsiteY3" fmla="*/ 279400 h 304800"/>
                  <a:gd name="connsiteX4" fmla="*/ 139700 w 330200"/>
                  <a:gd name="connsiteY4" fmla="*/ 304800 h 304800"/>
                  <a:gd name="connsiteX5" fmla="*/ 12700 w 330200"/>
                  <a:gd name="connsiteY5" fmla="*/ 241300 h 304800"/>
                  <a:gd name="connsiteX6" fmla="*/ 0 w 330200"/>
                  <a:gd name="connsiteY6" fmla="*/ 50800 h 304800"/>
                  <a:gd name="connsiteX7" fmla="*/ 76200 w 330200"/>
                  <a:gd name="connsiteY7" fmla="*/ 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200" h="304800">
                    <a:moveTo>
                      <a:pt x="76200" y="0"/>
                    </a:moveTo>
                    <a:lnTo>
                      <a:pt x="228600" y="0"/>
                    </a:lnTo>
                    <a:lnTo>
                      <a:pt x="330200" y="101600"/>
                    </a:lnTo>
                    <a:lnTo>
                      <a:pt x="266700" y="279400"/>
                    </a:lnTo>
                    <a:lnTo>
                      <a:pt x="139700" y="304800"/>
                    </a:lnTo>
                    <a:lnTo>
                      <a:pt x="12700" y="241300"/>
                    </a:lnTo>
                    <a:lnTo>
                      <a:pt x="0" y="50800"/>
                    </a:lnTo>
                    <a:lnTo>
                      <a:pt x="762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フリーフォーム 43"/>
              <p:cNvSpPr/>
              <p:nvPr/>
            </p:nvSpPr>
            <p:spPr>
              <a:xfrm>
                <a:off x="4806679" y="2832343"/>
                <a:ext cx="279400" cy="204343"/>
              </a:xfrm>
              <a:custGeom>
                <a:avLst/>
                <a:gdLst>
                  <a:gd name="connsiteX0" fmla="*/ 165100 w 279400"/>
                  <a:gd name="connsiteY0" fmla="*/ 0 h 266700"/>
                  <a:gd name="connsiteX1" fmla="*/ 279400 w 279400"/>
                  <a:gd name="connsiteY1" fmla="*/ 101600 h 266700"/>
                  <a:gd name="connsiteX2" fmla="*/ 266700 w 279400"/>
                  <a:gd name="connsiteY2" fmla="*/ 215900 h 266700"/>
                  <a:gd name="connsiteX3" fmla="*/ 88900 w 279400"/>
                  <a:gd name="connsiteY3" fmla="*/ 266700 h 266700"/>
                  <a:gd name="connsiteX4" fmla="*/ 0 w 279400"/>
                  <a:gd name="connsiteY4" fmla="*/ 203200 h 266700"/>
                  <a:gd name="connsiteX5" fmla="*/ 25400 w 279400"/>
                  <a:gd name="connsiteY5" fmla="*/ 114300 h 266700"/>
                  <a:gd name="connsiteX6" fmla="*/ 114300 w 279400"/>
                  <a:gd name="connsiteY6" fmla="*/ 50800 h 266700"/>
                  <a:gd name="connsiteX7" fmla="*/ 165100 w 279400"/>
                  <a:gd name="connsiteY7" fmla="*/ 0 h 266700"/>
                  <a:gd name="connsiteX0" fmla="*/ 177800 w 279400"/>
                  <a:gd name="connsiteY0" fmla="*/ 0 h 215900"/>
                  <a:gd name="connsiteX1" fmla="*/ 279400 w 279400"/>
                  <a:gd name="connsiteY1" fmla="*/ 50800 h 215900"/>
                  <a:gd name="connsiteX2" fmla="*/ 266700 w 279400"/>
                  <a:gd name="connsiteY2" fmla="*/ 165100 h 215900"/>
                  <a:gd name="connsiteX3" fmla="*/ 88900 w 279400"/>
                  <a:gd name="connsiteY3" fmla="*/ 215900 h 215900"/>
                  <a:gd name="connsiteX4" fmla="*/ 0 w 279400"/>
                  <a:gd name="connsiteY4" fmla="*/ 152400 h 215900"/>
                  <a:gd name="connsiteX5" fmla="*/ 25400 w 279400"/>
                  <a:gd name="connsiteY5" fmla="*/ 63500 h 215900"/>
                  <a:gd name="connsiteX6" fmla="*/ 114300 w 279400"/>
                  <a:gd name="connsiteY6" fmla="*/ 0 h 215900"/>
                  <a:gd name="connsiteX7" fmla="*/ 177800 w 279400"/>
                  <a:gd name="connsiteY7" fmla="*/ 0 h 21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400" h="215900">
                    <a:moveTo>
                      <a:pt x="177800" y="0"/>
                    </a:moveTo>
                    <a:lnTo>
                      <a:pt x="279400" y="50800"/>
                    </a:lnTo>
                    <a:lnTo>
                      <a:pt x="266700" y="165100"/>
                    </a:lnTo>
                    <a:lnTo>
                      <a:pt x="88900" y="215900"/>
                    </a:lnTo>
                    <a:lnTo>
                      <a:pt x="0" y="152400"/>
                    </a:lnTo>
                    <a:lnTo>
                      <a:pt x="25400" y="63500"/>
                    </a:lnTo>
                    <a:lnTo>
                      <a:pt x="114300" y="0"/>
                    </a:lnTo>
                    <a:lnTo>
                      <a:pt x="1778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フリーフォーム 44"/>
              <p:cNvSpPr/>
              <p:nvPr/>
            </p:nvSpPr>
            <p:spPr>
              <a:xfrm>
                <a:off x="4479575" y="3394183"/>
                <a:ext cx="279400" cy="204343"/>
              </a:xfrm>
              <a:custGeom>
                <a:avLst/>
                <a:gdLst>
                  <a:gd name="connsiteX0" fmla="*/ 165100 w 279400"/>
                  <a:gd name="connsiteY0" fmla="*/ 0 h 266700"/>
                  <a:gd name="connsiteX1" fmla="*/ 279400 w 279400"/>
                  <a:gd name="connsiteY1" fmla="*/ 101600 h 266700"/>
                  <a:gd name="connsiteX2" fmla="*/ 266700 w 279400"/>
                  <a:gd name="connsiteY2" fmla="*/ 215900 h 266700"/>
                  <a:gd name="connsiteX3" fmla="*/ 88900 w 279400"/>
                  <a:gd name="connsiteY3" fmla="*/ 266700 h 266700"/>
                  <a:gd name="connsiteX4" fmla="*/ 0 w 279400"/>
                  <a:gd name="connsiteY4" fmla="*/ 203200 h 266700"/>
                  <a:gd name="connsiteX5" fmla="*/ 25400 w 279400"/>
                  <a:gd name="connsiteY5" fmla="*/ 114300 h 266700"/>
                  <a:gd name="connsiteX6" fmla="*/ 114300 w 279400"/>
                  <a:gd name="connsiteY6" fmla="*/ 50800 h 266700"/>
                  <a:gd name="connsiteX7" fmla="*/ 165100 w 279400"/>
                  <a:gd name="connsiteY7" fmla="*/ 0 h 266700"/>
                  <a:gd name="connsiteX0" fmla="*/ 177800 w 279400"/>
                  <a:gd name="connsiteY0" fmla="*/ 0 h 215900"/>
                  <a:gd name="connsiteX1" fmla="*/ 279400 w 279400"/>
                  <a:gd name="connsiteY1" fmla="*/ 50800 h 215900"/>
                  <a:gd name="connsiteX2" fmla="*/ 266700 w 279400"/>
                  <a:gd name="connsiteY2" fmla="*/ 165100 h 215900"/>
                  <a:gd name="connsiteX3" fmla="*/ 88900 w 279400"/>
                  <a:gd name="connsiteY3" fmla="*/ 215900 h 215900"/>
                  <a:gd name="connsiteX4" fmla="*/ 0 w 279400"/>
                  <a:gd name="connsiteY4" fmla="*/ 152400 h 215900"/>
                  <a:gd name="connsiteX5" fmla="*/ 25400 w 279400"/>
                  <a:gd name="connsiteY5" fmla="*/ 63500 h 215900"/>
                  <a:gd name="connsiteX6" fmla="*/ 114300 w 279400"/>
                  <a:gd name="connsiteY6" fmla="*/ 0 h 215900"/>
                  <a:gd name="connsiteX7" fmla="*/ 177800 w 279400"/>
                  <a:gd name="connsiteY7" fmla="*/ 0 h 21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400" h="215900">
                    <a:moveTo>
                      <a:pt x="177800" y="0"/>
                    </a:moveTo>
                    <a:lnTo>
                      <a:pt x="279400" y="50800"/>
                    </a:lnTo>
                    <a:lnTo>
                      <a:pt x="266700" y="165100"/>
                    </a:lnTo>
                    <a:lnTo>
                      <a:pt x="88900" y="215900"/>
                    </a:lnTo>
                    <a:lnTo>
                      <a:pt x="0" y="152400"/>
                    </a:lnTo>
                    <a:lnTo>
                      <a:pt x="25400" y="63500"/>
                    </a:lnTo>
                    <a:lnTo>
                      <a:pt x="114300" y="0"/>
                    </a:lnTo>
                    <a:lnTo>
                      <a:pt x="1778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フリーフォーム 45"/>
              <p:cNvSpPr/>
              <p:nvPr/>
            </p:nvSpPr>
            <p:spPr>
              <a:xfrm>
                <a:off x="3951008" y="3046700"/>
                <a:ext cx="279400" cy="204343"/>
              </a:xfrm>
              <a:custGeom>
                <a:avLst/>
                <a:gdLst>
                  <a:gd name="connsiteX0" fmla="*/ 165100 w 279400"/>
                  <a:gd name="connsiteY0" fmla="*/ 0 h 266700"/>
                  <a:gd name="connsiteX1" fmla="*/ 279400 w 279400"/>
                  <a:gd name="connsiteY1" fmla="*/ 101600 h 266700"/>
                  <a:gd name="connsiteX2" fmla="*/ 266700 w 279400"/>
                  <a:gd name="connsiteY2" fmla="*/ 215900 h 266700"/>
                  <a:gd name="connsiteX3" fmla="*/ 88900 w 279400"/>
                  <a:gd name="connsiteY3" fmla="*/ 266700 h 266700"/>
                  <a:gd name="connsiteX4" fmla="*/ 0 w 279400"/>
                  <a:gd name="connsiteY4" fmla="*/ 203200 h 266700"/>
                  <a:gd name="connsiteX5" fmla="*/ 25400 w 279400"/>
                  <a:gd name="connsiteY5" fmla="*/ 114300 h 266700"/>
                  <a:gd name="connsiteX6" fmla="*/ 114300 w 279400"/>
                  <a:gd name="connsiteY6" fmla="*/ 50800 h 266700"/>
                  <a:gd name="connsiteX7" fmla="*/ 165100 w 279400"/>
                  <a:gd name="connsiteY7" fmla="*/ 0 h 266700"/>
                  <a:gd name="connsiteX0" fmla="*/ 177800 w 279400"/>
                  <a:gd name="connsiteY0" fmla="*/ 0 h 215900"/>
                  <a:gd name="connsiteX1" fmla="*/ 279400 w 279400"/>
                  <a:gd name="connsiteY1" fmla="*/ 50800 h 215900"/>
                  <a:gd name="connsiteX2" fmla="*/ 266700 w 279400"/>
                  <a:gd name="connsiteY2" fmla="*/ 165100 h 215900"/>
                  <a:gd name="connsiteX3" fmla="*/ 88900 w 279400"/>
                  <a:gd name="connsiteY3" fmla="*/ 215900 h 215900"/>
                  <a:gd name="connsiteX4" fmla="*/ 0 w 279400"/>
                  <a:gd name="connsiteY4" fmla="*/ 152400 h 215900"/>
                  <a:gd name="connsiteX5" fmla="*/ 25400 w 279400"/>
                  <a:gd name="connsiteY5" fmla="*/ 63500 h 215900"/>
                  <a:gd name="connsiteX6" fmla="*/ 114300 w 279400"/>
                  <a:gd name="connsiteY6" fmla="*/ 0 h 215900"/>
                  <a:gd name="connsiteX7" fmla="*/ 177800 w 279400"/>
                  <a:gd name="connsiteY7" fmla="*/ 0 h 215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79400" h="215900">
                    <a:moveTo>
                      <a:pt x="177800" y="0"/>
                    </a:moveTo>
                    <a:lnTo>
                      <a:pt x="279400" y="50800"/>
                    </a:lnTo>
                    <a:lnTo>
                      <a:pt x="266700" y="165100"/>
                    </a:lnTo>
                    <a:lnTo>
                      <a:pt x="88900" y="215900"/>
                    </a:lnTo>
                    <a:lnTo>
                      <a:pt x="0" y="152400"/>
                    </a:lnTo>
                    <a:lnTo>
                      <a:pt x="25400" y="63500"/>
                    </a:lnTo>
                    <a:lnTo>
                      <a:pt x="114300" y="0"/>
                    </a:lnTo>
                    <a:lnTo>
                      <a:pt x="17780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7" name="フリーフォーム 46"/>
            <p:cNvSpPr/>
            <p:nvPr/>
          </p:nvSpPr>
          <p:spPr>
            <a:xfrm>
              <a:off x="4560277" y="1992923"/>
              <a:ext cx="3270738" cy="117835"/>
            </a:xfrm>
            <a:custGeom>
              <a:avLst/>
              <a:gdLst>
                <a:gd name="connsiteX0" fmla="*/ 0 w 3270738"/>
                <a:gd name="connsiteY0" fmla="*/ 0 h 117231"/>
                <a:gd name="connsiteX1" fmla="*/ 11723 w 3270738"/>
                <a:gd name="connsiteY1" fmla="*/ 58615 h 117231"/>
                <a:gd name="connsiteX2" fmla="*/ 46892 w 3270738"/>
                <a:gd name="connsiteY2" fmla="*/ 70339 h 117231"/>
                <a:gd name="connsiteX3" fmla="*/ 117231 w 3270738"/>
                <a:gd name="connsiteY3" fmla="*/ 105508 h 117231"/>
                <a:gd name="connsiteX4" fmla="*/ 234461 w 3270738"/>
                <a:gd name="connsiteY4" fmla="*/ 93785 h 117231"/>
                <a:gd name="connsiteX5" fmla="*/ 304800 w 3270738"/>
                <a:gd name="connsiteY5" fmla="*/ 70339 h 117231"/>
                <a:gd name="connsiteX6" fmla="*/ 386861 w 3270738"/>
                <a:gd name="connsiteY6" fmla="*/ 93785 h 117231"/>
                <a:gd name="connsiteX7" fmla="*/ 410308 w 3270738"/>
                <a:gd name="connsiteY7" fmla="*/ 117231 h 117231"/>
                <a:gd name="connsiteX8" fmla="*/ 762000 w 3270738"/>
                <a:gd name="connsiteY8" fmla="*/ 105508 h 117231"/>
                <a:gd name="connsiteX9" fmla="*/ 832338 w 3270738"/>
                <a:gd name="connsiteY9" fmla="*/ 58615 h 117231"/>
                <a:gd name="connsiteX10" fmla="*/ 1031631 w 3270738"/>
                <a:gd name="connsiteY10" fmla="*/ 46892 h 117231"/>
                <a:gd name="connsiteX11" fmla="*/ 1254369 w 3270738"/>
                <a:gd name="connsiteY11" fmla="*/ 58615 h 117231"/>
                <a:gd name="connsiteX12" fmla="*/ 1324708 w 3270738"/>
                <a:gd name="connsiteY12" fmla="*/ 82062 h 117231"/>
                <a:gd name="connsiteX13" fmla="*/ 1524000 w 3270738"/>
                <a:gd name="connsiteY13" fmla="*/ 70339 h 117231"/>
                <a:gd name="connsiteX14" fmla="*/ 1559169 w 3270738"/>
                <a:gd name="connsiteY14" fmla="*/ 82062 h 117231"/>
                <a:gd name="connsiteX15" fmla="*/ 1594338 w 3270738"/>
                <a:gd name="connsiteY15" fmla="*/ 105508 h 117231"/>
                <a:gd name="connsiteX16" fmla="*/ 1688123 w 3270738"/>
                <a:gd name="connsiteY16" fmla="*/ 93785 h 117231"/>
                <a:gd name="connsiteX17" fmla="*/ 1828800 w 3270738"/>
                <a:gd name="connsiteY17" fmla="*/ 82062 h 117231"/>
                <a:gd name="connsiteX18" fmla="*/ 1922585 w 3270738"/>
                <a:gd name="connsiteY18" fmla="*/ 93785 h 117231"/>
                <a:gd name="connsiteX19" fmla="*/ 1992923 w 3270738"/>
                <a:gd name="connsiteY19" fmla="*/ 70339 h 117231"/>
                <a:gd name="connsiteX20" fmla="*/ 2074985 w 3270738"/>
                <a:gd name="connsiteY20" fmla="*/ 82062 h 117231"/>
                <a:gd name="connsiteX21" fmla="*/ 2133600 w 3270738"/>
                <a:gd name="connsiteY21" fmla="*/ 93785 h 117231"/>
                <a:gd name="connsiteX22" fmla="*/ 2344615 w 3270738"/>
                <a:gd name="connsiteY22" fmla="*/ 82062 h 117231"/>
                <a:gd name="connsiteX23" fmla="*/ 2414954 w 3270738"/>
                <a:gd name="connsiteY23" fmla="*/ 93785 h 117231"/>
                <a:gd name="connsiteX24" fmla="*/ 2520461 w 3270738"/>
                <a:gd name="connsiteY24" fmla="*/ 70339 h 117231"/>
                <a:gd name="connsiteX25" fmla="*/ 2555631 w 3270738"/>
                <a:gd name="connsiteY25" fmla="*/ 58615 h 117231"/>
                <a:gd name="connsiteX26" fmla="*/ 2696308 w 3270738"/>
                <a:gd name="connsiteY26" fmla="*/ 46892 h 117231"/>
                <a:gd name="connsiteX27" fmla="*/ 2778369 w 3270738"/>
                <a:gd name="connsiteY27" fmla="*/ 35169 h 117231"/>
                <a:gd name="connsiteX28" fmla="*/ 2872154 w 3270738"/>
                <a:gd name="connsiteY28" fmla="*/ 46892 h 117231"/>
                <a:gd name="connsiteX29" fmla="*/ 2942492 w 3270738"/>
                <a:gd name="connsiteY29" fmla="*/ 70339 h 117231"/>
                <a:gd name="connsiteX30" fmla="*/ 3036277 w 3270738"/>
                <a:gd name="connsiteY30" fmla="*/ 58615 h 117231"/>
                <a:gd name="connsiteX31" fmla="*/ 3071446 w 3270738"/>
                <a:gd name="connsiteY31" fmla="*/ 46892 h 117231"/>
                <a:gd name="connsiteX32" fmla="*/ 3247292 w 3270738"/>
                <a:gd name="connsiteY32" fmla="*/ 35169 h 117231"/>
                <a:gd name="connsiteX33" fmla="*/ 3270738 w 3270738"/>
                <a:gd name="connsiteY33" fmla="*/ 0 h 117231"/>
                <a:gd name="connsiteX0" fmla="*/ 0 w 3270738"/>
                <a:gd name="connsiteY0" fmla="*/ 0 h 117231"/>
                <a:gd name="connsiteX1" fmla="*/ 11723 w 3270738"/>
                <a:gd name="connsiteY1" fmla="*/ 58615 h 117231"/>
                <a:gd name="connsiteX2" fmla="*/ 46892 w 3270738"/>
                <a:gd name="connsiteY2" fmla="*/ 70339 h 117231"/>
                <a:gd name="connsiteX3" fmla="*/ 117231 w 3270738"/>
                <a:gd name="connsiteY3" fmla="*/ 105508 h 117231"/>
                <a:gd name="connsiteX4" fmla="*/ 234461 w 3270738"/>
                <a:gd name="connsiteY4" fmla="*/ 93785 h 117231"/>
                <a:gd name="connsiteX5" fmla="*/ 304800 w 3270738"/>
                <a:gd name="connsiteY5" fmla="*/ 70339 h 117231"/>
                <a:gd name="connsiteX6" fmla="*/ 386861 w 3270738"/>
                <a:gd name="connsiteY6" fmla="*/ 93785 h 117231"/>
                <a:gd name="connsiteX7" fmla="*/ 410308 w 3270738"/>
                <a:gd name="connsiteY7" fmla="*/ 117231 h 117231"/>
                <a:gd name="connsiteX8" fmla="*/ 762000 w 3270738"/>
                <a:gd name="connsiteY8" fmla="*/ 105508 h 117231"/>
                <a:gd name="connsiteX9" fmla="*/ 785446 w 3270738"/>
                <a:gd name="connsiteY9" fmla="*/ 70338 h 117231"/>
                <a:gd name="connsiteX10" fmla="*/ 1031631 w 3270738"/>
                <a:gd name="connsiteY10" fmla="*/ 46892 h 117231"/>
                <a:gd name="connsiteX11" fmla="*/ 1254369 w 3270738"/>
                <a:gd name="connsiteY11" fmla="*/ 58615 h 117231"/>
                <a:gd name="connsiteX12" fmla="*/ 1324708 w 3270738"/>
                <a:gd name="connsiteY12" fmla="*/ 82062 h 117231"/>
                <a:gd name="connsiteX13" fmla="*/ 1524000 w 3270738"/>
                <a:gd name="connsiteY13" fmla="*/ 70339 h 117231"/>
                <a:gd name="connsiteX14" fmla="*/ 1559169 w 3270738"/>
                <a:gd name="connsiteY14" fmla="*/ 82062 h 117231"/>
                <a:gd name="connsiteX15" fmla="*/ 1594338 w 3270738"/>
                <a:gd name="connsiteY15" fmla="*/ 105508 h 117231"/>
                <a:gd name="connsiteX16" fmla="*/ 1688123 w 3270738"/>
                <a:gd name="connsiteY16" fmla="*/ 93785 h 117231"/>
                <a:gd name="connsiteX17" fmla="*/ 1828800 w 3270738"/>
                <a:gd name="connsiteY17" fmla="*/ 82062 h 117231"/>
                <a:gd name="connsiteX18" fmla="*/ 1922585 w 3270738"/>
                <a:gd name="connsiteY18" fmla="*/ 93785 h 117231"/>
                <a:gd name="connsiteX19" fmla="*/ 1992923 w 3270738"/>
                <a:gd name="connsiteY19" fmla="*/ 70339 h 117231"/>
                <a:gd name="connsiteX20" fmla="*/ 2074985 w 3270738"/>
                <a:gd name="connsiteY20" fmla="*/ 82062 h 117231"/>
                <a:gd name="connsiteX21" fmla="*/ 2133600 w 3270738"/>
                <a:gd name="connsiteY21" fmla="*/ 93785 h 117231"/>
                <a:gd name="connsiteX22" fmla="*/ 2344615 w 3270738"/>
                <a:gd name="connsiteY22" fmla="*/ 82062 h 117231"/>
                <a:gd name="connsiteX23" fmla="*/ 2414954 w 3270738"/>
                <a:gd name="connsiteY23" fmla="*/ 93785 h 117231"/>
                <a:gd name="connsiteX24" fmla="*/ 2520461 w 3270738"/>
                <a:gd name="connsiteY24" fmla="*/ 70339 h 117231"/>
                <a:gd name="connsiteX25" fmla="*/ 2555631 w 3270738"/>
                <a:gd name="connsiteY25" fmla="*/ 58615 h 117231"/>
                <a:gd name="connsiteX26" fmla="*/ 2696308 w 3270738"/>
                <a:gd name="connsiteY26" fmla="*/ 46892 h 117231"/>
                <a:gd name="connsiteX27" fmla="*/ 2778369 w 3270738"/>
                <a:gd name="connsiteY27" fmla="*/ 35169 h 117231"/>
                <a:gd name="connsiteX28" fmla="*/ 2872154 w 3270738"/>
                <a:gd name="connsiteY28" fmla="*/ 46892 h 117231"/>
                <a:gd name="connsiteX29" fmla="*/ 2942492 w 3270738"/>
                <a:gd name="connsiteY29" fmla="*/ 70339 h 117231"/>
                <a:gd name="connsiteX30" fmla="*/ 3036277 w 3270738"/>
                <a:gd name="connsiteY30" fmla="*/ 58615 h 117231"/>
                <a:gd name="connsiteX31" fmla="*/ 3071446 w 3270738"/>
                <a:gd name="connsiteY31" fmla="*/ 46892 h 117231"/>
                <a:gd name="connsiteX32" fmla="*/ 3247292 w 3270738"/>
                <a:gd name="connsiteY32" fmla="*/ 35169 h 117231"/>
                <a:gd name="connsiteX33" fmla="*/ 3270738 w 3270738"/>
                <a:gd name="connsiteY33" fmla="*/ 0 h 117231"/>
                <a:gd name="connsiteX0" fmla="*/ 0 w 3270738"/>
                <a:gd name="connsiteY0" fmla="*/ 0 h 289581"/>
                <a:gd name="connsiteX1" fmla="*/ 11723 w 3270738"/>
                <a:gd name="connsiteY1" fmla="*/ 58615 h 289581"/>
                <a:gd name="connsiteX2" fmla="*/ 46892 w 3270738"/>
                <a:gd name="connsiteY2" fmla="*/ 70339 h 289581"/>
                <a:gd name="connsiteX3" fmla="*/ 117231 w 3270738"/>
                <a:gd name="connsiteY3" fmla="*/ 105508 h 289581"/>
                <a:gd name="connsiteX4" fmla="*/ 234461 w 3270738"/>
                <a:gd name="connsiteY4" fmla="*/ 93785 h 289581"/>
                <a:gd name="connsiteX5" fmla="*/ 304800 w 3270738"/>
                <a:gd name="connsiteY5" fmla="*/ 70339 h 289581"/>
                <a:gd name="connsiteX6" fmla="*/ 386861 w 3270738"/>
                <a:gd name="connsiteY6" fmla="*/ 93785 h 289581"/>
                <a:gd name="connsiteX7" fmla="*/ 410308 w 3270738"/>
                <a:gd name="connsiteY7" fmla="*/ 117231 h 289581"/>
                <a:gd name="connsiteX8" fmla="*/ 762000 w 3270738"/>
                <a:gd name="connsiteY8" fmla="*/ 105508 h 289581"/>
                <a:gd name="connsiteX9" fmla="*/ 973015 w 3270738"/>
                <a:gd name="connsiteY9" fmla="*/ 281353 h 289581"/>
                <a:gd name="connsiteX10" fmla="*/ 1031631 w 3270738"/>
                <a:gd name="connsiteY10" fmla="*/ 46892 h 289581"/>
                <a:gd name="connsiteX11" fmla="*/ 1254369 w 3270738"/>
                <a:gd name="connsiteY11" fmla="*/ 58615 h 289581"/>
                <a:gd name="connsiteX12" fmla="*/ 1324708 w 3270738"/>
                <a:gd name="connsiteY12" fmla="*/ 82062 h 289581"/>
                <a:gd name="connsiteX13" fmla="*/ 1524000 w 3270738"/>
                <a:gd name="connsiteY13" fmla="*/ 70339 h 289581"/>
                <a:gd name="connsiteX14" fmla="*/ 1559169 w 3270738"/>
                <a:gd name="connsiteY14" fmla="*/ 82062 h 289581"/>
                <a:gd name="connsiteX15" fmla="*/ 1594338 w 3270738"/>
                <a:gd name="connsiteY15" fmla="*/ 105508 h 289581"/>
                <a:gd name="connsiteX16" fmla="*/ 1688123 w 3270738"/>
                <a:gd name="connsiteY16" fmla="*/ 93785 h 289581"/>
                <a:gd name="connsiteX17" fmla="*/ 1828800 w 3270738"/>
                <a:gd name="connsiteY17" fmla="*/ 82062 h 289581"/>
                <a:gd name="connsiteX18" fmla="*/ 1922585 w 3270738"/>
                <a:gd name="connsiteY18" fmla="*/ 93785 h 289581"/>
                <a:gd name="connsiteX19" fmla="*/ 1992923 w 3270738"/>
                <a:gd name="connsiteY19" fmla="*/ 70339 h 289581"/>
                <a:gd name="connsiteX20" fmla="*/ 2074985 w 3270738"/>
                <a:gd name="connsiteY20" fmla="*/ 82062 h 289581"/>
                <a:gd name="connsiteX21" fmla="*/ 2133600 w 3270738"/>
                <a:gd name="connsiteY21" fmla="*/ 93785 h 289581"/>
                <a:gd name="connsiteX22" fmla="*/ 2344615 w 3270738"/>
                <a:gd name="connsiteY22" fmla="*/ 82062 h 289581"/>
                <a:gd name="connsiteX23" fmla="*/ 2414954 w 3270738"/>
                <a:gd name="connsiteY23" fmla="*/ 93785 h 289581"/>
                <a:gd name="connsiteX24" fmla="*/ 2520461 w 3270738"/>
                <a:gd name="connsiteY24" fmla="*/ 70339 h 289581"/>
                <a:gd name="connsiteX25" fmla="*/ 2555631 w 3270738"/>
                <a:gd name="connsiteY25" fmla="*/ 58615 h 289581"/>
                <a:gd name="connsiteX26" fmla="*/ 2696308 w 3270738"/>
                <a:gd name="connsiteY26" fmla="*/ 46892 h 289581"/>
                <a:gd name="connsiteX27" fmla="*/ 2778369 w 3270738"/>
                <a:gd name="connsiteY27" fmla="*/ 35169 h 289581"/>
                <a:gd name="connsiteX28" fmla="*/ 2872154 w 3270738"/>
                <a:gd name="connsiteY28" fmla="*/ 46892 h 289581"/>
                <a:gd name="connsiteX29" fmla="*/ 2942492 w 3270738"/>
                <a:gd name="connsiteY29" fmla="*/ 70339 h 289581"/>
                <a:gd name="connsiteX30" fmla="*/ 3036277 w 3270738"/>
                <a:gd name="connsiteY30" fmla="*/ 58615 h 289581"/>
                <a:gd name="connsiteX31" fmla="*/ 3071446 w 3270738"/>
                <a:gd name="connsiteY31" fmla="*/ 46892 h 289581"/>
                <a:gd name="connsiteX32" fmla="*/ 3247292 w 3270738"/>
                <a:gd name="connsiteY32" fmla="*/ 35169 h 289581"/>
                <a:gd name="connsiteX33" fmla="*/ 3270738 w 3270738"/>
                <a:gd name="connsiteY33" fmla="*/ 0 h 289581"/>
                <a:gd name="connsiteX0" fmla="*/ 0 w 3270738"/>
                <a:gd name="connsiteY0" fmla="*/ 0 h 281423"/>
                <a:gd name="connsiteX1" fmla="*/ 11723 w 3270738"/>
                <a:gd name="connsiteY1" fmla="*/ 58615 h 281423"/>
                <a:gd name="connsiteX2" fmla="*/ 46892 w 3270738"/>
                <a:gd name="connsiteY2" fmla="*/ 70339 h 281423"/>
                <a:gd name="connsiteX3" fmla="*/ 117231 w 3270738"/>
                <a:gd name="connsiteY3" fmla="*/ 105508 h 281423"/>
                <a:gd name="connsiteX4" fmla="*/ 234461 w 3270738"/>
                <a:gd name="connsiteY4" fmla="*/ 93785 h 281423"/>
                <a:gd name="connsiteX5" fmla="*/ 304800 w 3270738"/>
                <a:gd name="connsiteY5" fmla="*/ 70339 h 281423"/>
                <a:gd name="connsiteX6" fmla="*/ 386861 w 3270738"/>
                <a:gd name="connsiteY6" fmla="*/ 93785 h 281423"/>
                <a:gd name="connsiteX7" fmla="*/ 410308 w 3270738"/>
                <a:gd name="connsiteY7" fmla="*/ 117231 h 281423"/>
                <a:gd name="connsiteX8" fmla="*/ 762000 w 3270738"/>
                <a:gd name="connsiteY8" fmla="*/ 105508 h 281423"/>
                <a:gd name="connsiteX9" fmla="*/ 973015 w 3270738"/>
                <a:gd name="connsiteY9" fmla="*/ 281353 h 281423"/>
                <a:gd name="connsiteX10" fmla="*/ 1031631 w 3270738"/>
                <a:gd name="connsiteY10" fmla="*/ 46892 h 281423"/>
                <a:gd name="connsiteX11" fmla="*/ 1254369 w 3270738"/>
                <a:gd name="connsiteY11" fmla="*/ 58615 h 281423"/>
                <a:gd name="connsiteX12" fmla="*/ 1324708 w 3270738"/>
                <a:gd name="connsiteY12" fmla="*/ 82062 h 281423"/>
                <a:gd name="connsiteX13" fmla="*/ 1524000 w 3270738"/>
                <a:gd name="connsiteY13" fmla="*/ 70339 h 281423"/>
                <a:gd name="connsiteX14" fmla="*/ 1559169 w 3270738"/>
                <a:gd name="connsiteY14" fmla="*/ 82062 h 281423"/>
                <a:gd name="connsiteX15" fmla="*/ 1594338 w 3270738"/>
                <a:gd name="connsiteY15" fmla="*/ 105508 h 281423"/>
                <a:gd name="connsiteX16" fmla="*/ 1688123 w 3270738"/>
                <a:gd name="connsiteY16" fmla="*/ 93785 h 281423"/>
                <a:gd name="connsiteX17" fmla="*/ 1828800 w 3270738"/>
                <a:gd name="connsiteY17" fmla="*/ 82062 h 281423"/>
                <a:gd name="connsiteX18" fmla="*/ 1922585 w 3270738"/>
                <a:gd name="connsiteY18" fmla="*/ 93785 h 281423"/>
                <a:gd name="connsiteX19" fmla="*/ 1992923 w 3270738"/>
                <a:gd name="connsiteY19" fmla="*/ 70339 h 281423"/>
                <a:gd name="connsiteX20" fmla="*/ 2074985 w 3270738"/>
                <a:gd name="connsiteY20" fmla="*/ 82062 h 281423"/>
                <a:gd name="connsiteX21" fmla="*/ 2133600 w 3270738"/>
                <a:gd name="connsiteY21" fmla="*/ 93785 h 281423"/>
                <a:gd name="connsiteX22" fmla="*/ 2344615 w 3270738"/>
                <a:gd name="connsiteY22" fmla="*/ 82062 h 281423"/>
                <a:gd name="connsiteX23" fmla="*/ 2414954 w 3270738"/>
                <a:gd name="connsiteY23" fmla="*/ 93785 h 281423"/>
                <a:gd name="connsiteX24" fmla="*/ 2520461 w 3270738"/>
                <a:gd name="connsiteY24" fmla="*/ 70339 h 281423"/>
                <a:gd name="connsiteX25" fmla="*/ 2555631 w 3270738"/>
                <a:gd name="connsiteY25" fmla="*/ 58615 h 281423"/>
                <a:gd name="connsiteX26" fmla="*/ 2696308 w 3270738"/>
                <a:gd name="connsiteY26" fmla="*/ 46892 h 281423"/>
                <a:gd name="connsiteX27" fmla="*/ 2778369 w 3270738"/>
                <a:gd name="connsiteY27" fmla="*/ 35169 h 281423"/>
                <a:gd name="connsiteX28" fmla="*/ 2872154 w 3270738"/>
                <a:gd name="connsiteY28" fmla="*/ 46892 h 281423"/>
                <a:gd name="connsiteX29" fmla="*/ 2942492 w 3270738"/>
                <a:gd name="connsiteY29" fmla="*/ 70339 h 281423"/>
                <a:gd name="connsiteX30" fmla="*/ 3036277 w 3270738"/>
                <a:gd name="connsiteY30" fmla="*/ 58615 h 281423"/>
                <a:gd name="connsiteX31" fmla="*/ 3071446 w 3270738"/>
                <a:gd name="connsiteY31" fmla="*/ 46892 h 281423"/>
                <a:gd name="connsiteX32" fmla="*/ 3247292 w 3270738"/>
                <a:gd name="connsiteY32" fmla="*/ 35169 h 281423"/>
                <a:gd name="connsiteX33" fmla="*/ 3270738 w 3270738"/>
                <a:gd name="connsiteY33" fmla="*/ 0 h 281423"/>
                <a:gd name="connsiteX0" fmla="*/ 0 w 3270738"/>
                <a:gd name="connsiteY0" fmla="*/ 0 h 117835"/>
                <a:gd name="connsiteX1" fmla="*/ 11723 w 3270738"/>
                <a:gd name="connsiteY1" fmla="*/ 58615 h 117835"/>
                <a:gd name="connsiteX2" fmla="*/ 46892 w 3270738"/>
                <a:gd name="connsiteY2" fmla="*/ 70339 h 117835"/>
                <a:gd name="connsiteX3" fmla="*/ 117231 w 3270738"/>
                <a:gd name="connsiteY3" fmla="*/ 105508 h 117835"/>
                <a:gd name="connsiteX4" fmla="*/ 234461 w 3270738"/>
                <a:gd name="connsiteY4" fmla="*/ 93785 h 117835"/>
                <a:gd name="connsiteX5" fmla="*/ 304800 w 3270738"/>
                <a:gd name="connsiteY5" fmla="*/ 70339 h 117835"/>
                <a:gd name="connsiteX6" fmla="*/ 386861 w 3270738"/>
                <a:gd name="connsiteY6" fmla="*/ 93785 h 117835"/>
                <a:gd name="connsiteX7" fmla="*/ 410308 w 3270738"/>
                <a:gd name="connsiteY7" fmla="*/ 117231 h 117835"/>
                <a:gd name="connsiteX8" fmla="*/ 762000 w 3270738"/>
                <a:gd name="connsiteY8" fmla="*/ 105508 h 117835"/>
                <a:gd name="connsiteX9" fmla="*/ 890953 w 3270738"/>
                <a:gd name="connsiteY9" fmla="*/ 117230 h 117835"/>
                <a:gd name="connsiteX10" fmla="*/ 1031631 w 3270738"/>
                <a:gd name="connsiteY10" fmla="*/ 46892 h 117835"/>
                <a:gd name="connsiteX11" fmla="*/ 1254369 w 3270738"/>
                <a:gd name="connsiteY11" fmla="*/ 58615 h 117835"/>
                <a:gd name="connsiteX12" fmla="*/ 1324708 w 3270738"/>
                <a:gd name="connsiteY12" fmla="*/ 82062 h 117835"/>
                <a:gd name="connsiteX13" fmla="*/ 1524000 w 3270738"/>
                <a:gd name="connsiteY13" fmla="*/ 70339 h 117835"/>
                <a:gd name="connsiteX14" fmla="*/ 1559169 w 3270738"/>
                <a:gd name="connsiteY14" fmla="*/ 82062 h 117835"/>
                <a:gd name="connsiteX15" fmla="*/ 1594338 w 3270738"/>
                <a:gd name="connsiteY15" fmla="*/ 105508 h 117835"/>
                <a:gd name="connsiteX16" fmla="*/ 1688123 w 3270738"/>
                <a:gd name="connsiteY16" fmla="*/ 93785 h 117835"/>
                <a:gd name="connsiteX17" fmla="*/ 1828800 w 3270738"/>
                <a:gd name="connsiteY17" fmla="*/ 82062 h 117835"/>
                <a:gd name="connsiteX18" fmla="*/ 1922585 w 3270738"/>
                <a:gd name="connsiteY18" fmla="*/ 93785 h 117835"/>
                <a:gd name="connsiteX19" fmla="*/ 1992923 w 3270738"/>
                <a:gd name="connsiteY19" fmla="*/ 70339 h 117835"/>
                <a:gd name="connsiteX20" fmla="*/ 2074985 w 3270738"/>
                <a:gd name="connsiteY20" fmla="*/ 82062 h 117835"/>
                <a:gd name="connsiteX21" fmla="*/ 2133600 w 3270738"/>
                <a:gd name="connsiteY21" fmla="*/ 93785 h 117835"/>
                <a:gd name="connsiteX22" fmla="*/ 2344615 w 3270738"/>
                <a:gd name="connsiteY22" fmla="*/ 82062 h 117835"/>
                <a:gd name="connsiteX23" fmla="*/ 2414954 w 3270738"/>
                <a:gd name="connsiteY23" fmla="*/ 93785 h 117835"/>
                <a:gd name="connsiteX24" fmla="*/ 2520461 w 3270738"/>
                <a:gd name="connsiteY24" fmla="*/ 70339 h 117835"/>
                <a:gd name="connsiteX25" fmla="*/ 2555631 w 3270738"/>
                <a:gd name="connsiteY25" fmla="*/ 58615 h 117835"/>
                <a:gd name="connsiteX26" fmla="*/ 2696308 w 3270738"/>
                <a:gd name="connsiteY26" fmla="*/ 46892 h 117835"/>
                <a:gd name="connsiteX27" fmla="*/ 2778369 w 3270738"/>
                <a:gd name="connsiteY27" fmla="*/ 35169 h 117835"/>
                <a:gd name="connsiteX28" fmla="*/ 2872154 w 3270738"/>
                <a:gd name="connsiteY28" fmla="*/ 46892 h 117835"/>
                <a:gd name="connsiteX29" fmla="*/ 2942492 w 3270738"/>
                <a:gd name="connsiteY29" fmla="*/ 70339 h 117835"/>
                <a:gd name="connsiteX30" fmla="*/ 3036277 w 3270738"/>
                <a:gd name="connsiteY30" fmla="*/ 58615 h 117835"/>
                <a:gd name="connsiteX31" fmla="*/ 3071446 w 3270738"/>
                <a:gd name="connsiteY31" fmla="*/ 46892 h 117835"/>
                <a:gd name="connsiteX32" fmla="*/ 3247292 w 3270738"/>
                <a:gd name="connsiteY32" fmla="*/ 35169 h 117835"/>
                <a:gd name="connsiteX33" fmla="*/ 3270738 w 3270738"/>
                <a:gd name="connsiteY33" fmla="*/ 0 h 117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70738" h="117835">
                  <a:moveTo>
                    <a:pt x="0" y="0"/>
                  </a:moveTo>
                  <a:cubicBezTo>
                    <a:pt x="3908" y="19538"/>
                    <a:pt x="671" y="42036"/>
                    <a:pt x="11723" y="58615"/>
                  </a:cubicBezTo>
                  <a:cubicBezTo>
                    <a:pt x="18577" y="68897"/>
                    <a:pt x="35839" y="64813"/>
                    <a:pt x="46892" y="70339"/>
                  </a:cubicBezTo>
                  <a:cubicBezTo>
                    <a:pt x="137784" y="115786"/>
                    <a:pt x="28840" y="76045"/>
                    <a:pt x="117231" y="105508"/>
                  </a:cubicBezTo>
                  <a:cubicBezTo>
                    <a:pt x="156308" y="101600"/>
                    <a:pt x="195862" y="101022"/>
                    <a:pt x="234461" y="93785"/>
                  </a:cubicBezTo>
                  <a:cubicBezTo>
                    <a:pt x="258752" y="89230"/>
                    <a:pt x="304800" y="70339"/>
                    <a:pt x="304800" y="70339"/>
                  </a:cubicBezTo>
                  <a:cubicBezTo>
                    <a:pt x="313560" y="72529"/>
                    <a:pt x="374848" y="86577"/>
                    <a:pt x="386861" y="93785"/>
                  </a:cubicBezTo>
                  <a:cubicBezTo>
                    <a:pt x="396339" y="99472"/>
                    <a:pt x="402492" y="109416"/>
                    <a:pt x="410308" y="117231"/>
                  </a:cubicBezTo>
                  <a:lnTo>
                    <a:pt x="762000" y="105508"/>
                  </a:lnTo>
                  <a:cubicBezTo>
                    <a:pt x="842107" y="105508"/>
                    <a:pt x="732111" y="121055"/>
                    <a:pt x="890953" y="117230"/>
                  </a:cubicBezTo>
                  <a:cubicBezTo>
                    <a:pt x="957479" y="115628"/>
                    <a:pt x="965200" y="50800"/>
                    <a:pt x="1031631" y="46892"/>
                  </a:cubicBezTo>
                  <a:cubicBezTo>
                    <a:pt x="1105877" y="50800"/>
                    <a:pt x="1180550" y="49757"/>
                    <a:pt x="1254369" y="58615"/>
                  </a:cubicBezTo>
                  <a:cubicBezTo>
                    <a:pt x="1278908" y="61560"/>
                    <a:pt x="1324708" y="82062"/>
                    <a:pt x="1324708" y="82062"/>
                  </a:cubicBezTo>
                  <a:cubicBezTo>
                    <a:pt x="1435993" y="44965"/>
                    <a:pt x="1370433" y="56377"/>
                    <a:pt x="1524000" y="70339"/>
                  </a:cubicBezTo>
                  <a:cubicBezTo>
                    <a:pt x="1535723" y="74247"/>
                    <a:pt x="1548116" y="76536"/>
                    <a:pt x="1559169" y="82062"/>
                  </a:cubicBezTo>
                  <a:cubicBezTo>
                    <a:pt x="1571771" y="88363"/>
                    <a:pt x="1580307" y="104232"/>
                    <a:pt x="1594338" y="105508"/>
                  </a:cubicBezTo>
                  <a:cubicBezTo>
                    <a:pt x="1625714" y="108360"/>
                    <a:pt x="1656861" y="97693"/>
                    <a:pt x="1688123" y="93785"/>
                  </a:cubicBezTo>
                  <a:cubicBezTo>
                    <a:pt x="1781011" y="62822"/>
                    <a:pt x="1734083" y="66276"/>
                    <a:pt x="1828800" y="82062"/>
                  </a:cubicBezTo>
                  <a:cubicBezTo>
                    <a:pt x="1876583" y="113917"/>
                    <a:pt x="1855761" y="112010"/>
                    <a:pt x="1922585" y="93785"/>
                  </a:cubicBezTo>
                  <a:cubicBezTo>
                    <a:pt x="1946428" y="87282"/>
                    <a:pt x="1992923" y="70339"/>
                    <a:pt x="1992923" y="70339"/>
                  </a:cubicBezTo>
                  <a:cubicBezTo>
                    <a:pt x="2020277" y="74247"/>
                    <a:pt x="2047729" y="77519"/>
                    <a:pt x="2074985" y="82062"/>
                  </a:cubicBezTo>
                  <a:cubicBezTo>
                    <a:pt x="2094639" y="85338"/>
                    <a:pt x="2113675" y="93785"/>
                    <a:pt x="2133600" y="93785"/>
                  </a:cubicBezTo>
                  <a:cubicBezTo>
                    <a:pt x="2204047" y="93785"/>
                    <a:pt x="2274277" y="85970"/>
                    <a:pt x="2344615" y="82062"/>
                  </a:cubicBezTo>
                  <a:cubicBezTo>
                    <a:pt x="2368061" y="85970"/>
                    <a:pt x="2391184" y="93785"/>
                    <a:pt x="2414954" y="93785"/>
                  </a:cubicBezTo>
                  <a:cubicBezTo>
                    <a:pt x="2427040" y="93785"/>
                    <a:pt x="2504637" y="74860"/>
                    <a:pt x="2520461" y="70339"/>
                  </a:cubicBezTo>
                  <a:cubicBezTo>
                    <a:pt x="2532343" y="66944"/>
                    <a:pt x="2543382" y="60248"/>
                    <a:pt x="2555631" y="58615"/>
                  </a:cubicBezTo>
                  <a:cubicBezTo>
                    <a:pt x="2602273" y="52396"/>
                    <a:pt x="2649512" y="51818"/>
                    <a:pt x="2696308" y="46892"/>
                  </a:cubicBezTo>
                  <a:cubicBezTo>
                    <a:pt x="2723788" y="43999"/>
                    <a:pt x="2751015" y="39077"/>
                    <a:pt x="2778369" y="35169"/>
                  </a:cubicBezTo>
                  <a:cubicBezTo>
                    <a:pt x="2809631" y="39077"/>
                    <a:pt x="2841348" y="40291"/>
                    <a:pt x="2872154" y="46892"/>
                  </a:cubicBezTo>
                  <a:cubicBezTo>
                    <a:pt x="2896320" y="52070"/>
                    <a:pt x="2942492" y="70339"/>
                    <a:pt x="2942492" y="70339"/>
                  </a:cubicBezTo>
                  <a:cubicBezTo>
                    <a:pt x="2973754" y="66431"/>
                    <a:pt x="3005280" y="64251"/>
                    <a:pt x="3036277" y="58615"/>
                  </a:cubicBezTo>
                  <a:cubicBezTo>
                    <a:pt x="3048435" y="56404"/>
                    <a:pt x="3059164" y="48257"/>
                    <a:pt x="3071446" y="46892"/>
                  </a:cubicBezTo>
                  <a:cubicBezTo>
                    <a:pt x="3129832" y="40405"/>
                    <a:pt x="3188677" y="39077"/>
                    <a:pt x="3247292" y="35169"/>
                  </a:cubicBezTo>
                  <a:lnTo>
                    <a:pt x="3270738" y="0"/>
                  </a:lnTo>
                </a:path>
              </a:pathLst>
            </a:custGeom>
            <a:pattFill prst="narVert">
              <a:fgClr>
                <a:schemeClr val="tx1">
                  <a:lumMod val="65000"/>
                  <a:lumOff val="3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フリーフォーム 47"/>
            <p:cNvSpPr/>
            <p:nvPr/>
          </p:nvSpPr>
          <p:spPr>
            <a:xfrm>
              <a:off x="5216760" y="1969477"/>
              <a:ext cx="35178" cy="128954"/>
            </a:xfrm>
            <a:custGeom>
              <a:avLst/>
              <a:gdLst>
                <a:gd name="connsiteX0" fmla="*/ 35178 w 35178"/>
                <a:gd name="connsiteY0" fmla="*/ 0 h 128954"/>
                <a:gd name="connsiteX1" fmla="*/ 11732 w 35178"/>
                <a:gd name="connsiteY1" fmla="*/ 58615 h 128954"/>
                <a:gd name="connsiteX2" fmla="*/ 9 w 35178"/>
                <a:gd name="connsiteY2" fmla="*/ 128954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178" h="128954">
                  <a:moveTo>
                    <a:pt x="35178" y="0"/>
                  </a:moveTo>
                  <a:cubicBezTo>
                    <a:pt x="27363" y="19538"/>
                    <a:pt x="17779" y="38459"/>
                    <a:pt x="11732" y="58615"/>
                  </a:cubicBezTo>
                  <a:cubicBezTo>
                    <a:pt x="-757" y="100247"/>
                    <a:pt x="9" y="101388"/>
                    <a:pt x="9" y="128954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リーフォーム 49"/>
            <p:cNvSpPr/>
            <p:nvPr/>
          </p:nvSpPr>
          <p:spPr>
            <a:xfrm>
              <a:off x="6245866" y="1981200"/>
              <a:ext cx="72872" cy="82062"/>
            </a:xfrm>
            <a:custGeom>
              <a:avLst/>
              <a:gdLst>
                <a:gd name="connsiteX0" fmla="*/ 72872 w 72872"/>
                <a:gd name="connsiteY0" fmla="*/ 82062 h 82062"/>
                <a:gd name="connsiteX1" fmla="*/ 2534 w 72872"/>
                <a:gd name="connsiteY1" fmla="*/ 0 h 82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2872" h="82062">
                  <a:moveTo>
                    <a:pt x="72872" y="82062"/>
                  </a:moveTo>
                  <a:cubicBezTo>
                    <a:pt x="-20593" y="66483"/>
                    <a:pt x="2534" y="94107"/>
                    <a:pt x="2534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4774467" y="960473"/>
            <a:ext cx="3398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エトリンガイト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生成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15871" y="530311"/>
            <a:ext cx="4051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化学的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侵食（硫酸塩劣化）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右矢印 53"/>
          <p:cNvSpPr/>
          <p:nvPr/>
        </p:nvSpPr>
        <p:spPr>
          <a:xfrm>
            <a:off x="4075179" y="1699483"/>
            <a:ext cx="485659" cy="53338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正方形/長方形 54"/>
              <p:cNvSpPr/>
              <p:nvPr/>
            </p:nvSpPr>
            <p:spPr>
              <a:xfrm>
                <a:off x="-357004" y="2957390"/>
                <a:ext cx="9308123" cy="1183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Ca</m:t>
                          </m:r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OH</m:t>
                          </m:r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ja-JP" alt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r>
                        <a:rPr lang="en-US" altLang="ja-JP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　</m:t>
                          </m:r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𝑆𝑂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ja-JP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ja-JP" alt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ja-JP" alt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CaSO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ja-JP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  <m:sSub>
                        <m:sSubPr>
                          <m:ctrlP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ja-JP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</m:t>
                      </m:r>
                      <m:r>
                        <a:rPr lang="en-US" altLang="ja-JP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ja-JP" altLang="en-US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　</m:t>
                      </m:r>
                      <m:r>
                        <m:rPr>
                          <m:sty m:val="p"/>
                        </m:rPr>
                        <a:rPr lang="en-US" altLang="ja-JP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NaOH</m:t>
                      </m:r>
                    </m:oMath>
                  </m:oMathPara>
                </a14:m>
                <a:endPara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lvl="0" algn="ctr"/>
                <a:r>
                  <a:rPr lang="ja-JP" altLang="en-US" sz="14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</a:t>
                </a:r>
                <a:r>
                  <a:rPr lang="ja-JP" altLang="en-US" sz="16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水酸化カルシウム　</a:t>
                </a:r>
                <a:r>
                  <a:rPr lang="ja-JP" altLang="en-US" sz="160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硫酸ナトリウム</a:t>
                </a:r>
                <a:r>
                  <a:rPr lang="ja-JP" altLang="en-US" sz="16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    石こう　　水酸化</a:t>
                </a:r>
                <a:r>
                  <a:rPr lang="ja-JP" altLang="en-US" sz="160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ナトリウム</a:t>
                </a:r>
                <a:endParaRPr lang="en-US" altLang="ja-JP" sz="16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lvl="0" algn="ctr"/>
                <a:r>
                  <a:rPr lang="ja-JP" altLang="en-US" sz="16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16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　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CaSO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ja-JP" alt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ja-JP" alt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𝐶𝑎𝑂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𝐴𝑙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∙6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ja-JP" altLang="en-U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　</m:t>
                    </m:r>
                    <m:r>
                      <a:rPr lang="en-US" altLang="ja-JP" sz="16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altLang="ja-JP" sz="16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CaO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𝐴𝑙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𝐶𝑎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32</m:t>
                    </m:r>
                    <m:sSub>
                      <m:sSubPr>
                        <m:ctrlP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ja-JP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</m:oMath>
                </a14:m>
                <a:endParaRPr lang="en-US" altLang="ja-JP" sz="16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lvl="0" algn="ctr"/>
                <a:r>
                  <a:rPr lang="ja-JP" altLang="en-US" sz="14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</a:t>
                </a:r>
                <a:r>
                  <a:rPr lang="ja-JP" altLang="en-US" sz="160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石こう　  カルシウムアルミネート水和物　　　</a:t>
                </a:r>
                <a:r>
                  <a:rPr lang="ja-JP" altLang="en-US" sz="1600" dirty="0" smtClean="0">
                    <a:solidFill>
                      <a:srgbClr val="FF000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エトリンガイト</a:t>
                </a:r>
                <a:endParaRPr lang="en-US" altLang="ja-JP" sz="1600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>
          <p:sp>
            <p:nvSpPr>
              <p:cNvPr id="55" name="正方形/長方形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57004" y="2957390"/>
                <a:ext cx="9308123" cy="1183786"/>
              </a:xfrm>
              <a:prstGeom prst="rect">
                <a:avLst/>
              </a:prstGeom>
              <a:blipFill>
                <a:blip r:embed="rId3"/>
                <a:stretch>
                  <a:fillRect b="-61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正方形/長方形 55"/>
          <p:cNvSpPr/>
          <p:nvPr/>
        </p:nvSpPr>
        <p:spPr>
          <a:xfrm>
            <a:off x="441660" y="4199224"/>
            <a:ext cx="2953401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441668" y="4142907"/>
            <a:ext cx="2957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高炉セメントの特徴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1491" y="4592101"/>
            <a:ext cx="4055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初期の養生の影響を大きく受ける</a:t>
            </a:r>
            <a:endParaRPr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765859" y="4949029"/>
            <a:ext cx="50577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耐硫酸塩性能も影響を受けるのではないか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98630" y="5009273"/>
            <a:ext cx="308832" cy="340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19623" y="5612408"/>
            <a:ext cx="4647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養生が高炉セメントの耐硫酸塩性能に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どのように影響するのか考察する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16548" y="5599456"/>
            <a:ext cx="4519302" cy="79081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29" t="25711" r="18273" b="22699"/>
          <a:stretch/>
        </p:blipFill>
        <p:spPr>
          <a:xfrm>
            <a:off x="5255357" y="5349139"/>
            <a:ext cx="3758402" cy="1316395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6644798" y="5035902"/>
            <a:ext cx="3057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ASTM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型枠を用いた供試体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25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166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高炉セメント硬化体における養生が耐硫酸塩性能に及ぼす影響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高炉セメント硬化体における養生が耐硫酸塩性能に及ぼす影響</dc:title>
  <dc:creator>iyoda lab</dc:creator>
  <cp:lastModifiedBy>iyoda lab</cp:lastModifiedBy>
  <cp:revision>3</cp:revision>
  <dcterms:created xsi:type="dcterms:W3CDTF">2018-10-15T07:33:57Z</dcterms:created>
  <dcterms:modified xsi:type="dcterms:W3CDTF">2018-10-15T07:53:30Z</dcterms:modified>
</cp:coreProperties>
</file>