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17D3-1C0E-4C00-9812-510769CF0051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67A1-A0A5-4C68-9D0F-9B5EA11B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163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17D3-1C0E-4C00-9812-510769CF0051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67A1-A0A5-4C68-9D0F-9B5EA11B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51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17D3-1C0E-4C00-9812-510769CF0051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67A1-A0A5-4C68-9D0F-9B5EA11B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562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17D3-1C0E-4C00-9812-510769CF0051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67A1-A0A5-4C68-9D0F-9B5EA11B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917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17D3-1C0E-4C00-9812-510769CF0051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67A1-A0A5-4C68-9D0F-9B5EA11B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16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17D3-1C0E-4C00-9812-510769CF0051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67A1-A0A5-4C68-9D0F-9B5EA11B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85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17D3-1C0E-4C00-9812-510769CF0051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67A1-A0A5-4C68-9D0F-9B5EA11B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35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17D3-1C0E-4C00-9812-510769CF0051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67A1-A0A5-4C68-9D0F-9B5EA11B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57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17D3-1C0E-4C00-9812-510769CF0051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67A1-A0A5-4C68-9D0F-9B5EA11B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816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17D3-1C0E-4C00-9812-510769CF0051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67A1-A0A5-4C68-9D0F-9B5EA11B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209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17D3-1C0E-4C00-9812-510769CF0051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67A1-A0A5-4C68-9D0F-9B5EA11B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68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117D3-1C0E-4C00-9812-510769CF0051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967A1-A0A5-4C68-9D0F-9B5EA11B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16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正方形/長方形 55"/>
          <p:cNvSpPr/>
          <p:nvPr/>
        </p:nvSpPr>
        <p:spPr>
          <a:xfrm>
            <a:off x="0" y="0"/>
            <a:ext cx="9144000" cy="1074691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 smtClean="0"/>
              <a:t>C-S-H</a:t>
            </a:r>
            <a:r>
              <a:rPr kumimoji="1" lang="ja-JP" altLang="en-US" sz="3200" b="1" dirty="0" smtClean="0"/>
              <a:t>系硬化促進剤の作用メカニズムの解明</a:t>
            </a:r>
            <a:endParaRPr kumimoji="1" lang="ja-JP" altLang="en-US" sz="3200" b="1" dirty="0"/>
          </a:p>
        </p:txBody>
      </p:sp>
      <p:sp>
        <p:nvSpPr>
          <p:cNvPr id="58" name="正方形/長方形 57"/>
          <p:cNvSpPr/>
          <p:nvPr/>
        </p:nvSpPr>
        <p:spPr>
          <a:xfrm>
            <a:off x="162000" y="94482"/>
            <a:ext cx="8820000" cy="86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C-S-H</a:t>
            </a:r>
            <a:r>
              <a:rPr kumimoji="1" lang="ja-JP" alt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系硬化促進剤の作用メカニズムの解明</a:t>
            </a:r>
            <a:endParaRPr kumimoji="1" lang="ja-JP" alt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5381626" y="2861098"/>
            <a:ext cx="3672414" cy="36288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正方形/長方形 94"/>
          <p:cNvSpPr/>
          <p:nvPr/>
        </p:nvSpPr>
        <p:spPr>
          <a:xfrm>
            <a:off x="152618" y="2894767"/>
            <a:ext cx="3424984" cy="36433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62CCE4C0-D0CB-4211-A849-DF88990A058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10" r="8047"/>
          <a:stretch/>
        </p:blipFill>
        <p:spPr>
          <a:xfrm>
            <a:off x="3690677" y="1630894"/>
            <a:ext cx="1505471" cy="1701906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99" name="グループ化 98"/>
          <p:cNvGrpSpPr/>
          <p:nvPr/>
        </p:nvGrpSpPr>
        <p:grpSpPr>
          <a:xfrm>
            <a:off x="5489248" y="3657726"/>
            <a:ext cx="3549420" cy="1771926"/>
            <a:chOff x="5603214" y="3815842"/>
            <a:chExt cx="3414716" cy="1620000"/>
          </a:xfrm>
        </p:grpSpPr>
        <p:sp>
          <p:nvSpPr>
            <p:cNvPr id="30" name="正方形/長方形 29"/>
            <p:cNvSpPr/>
            <p:nvPr/>
          </p:nvSpPr>
          <p:spPr>
            <a:xfrm>
              <a:off x="5603214" y="3815842"/>
              <a:ext cx="1620000" cy="1620000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  <a:scene3d>
              <a:camera prst="perspectiveFront"/>
              <a:lightRig rig="threePt" dir="t"/>
            </a:scene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7397930" y="3815842"/>
              <a:ext cx="1620000" cy="1620000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  <a:scene3d>
              <a:camera prst="perspectiveFront"/>
              <a:lightRig rig="threePt" dir="t"/>
            </a:scene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爆発 2 31"/>
            <p:cNvSpPr/>
            <p:nvPr/>
          </p:nvSpPr>
          <p:spPr>
            <a:xfrm>
              <a:off x="5874968" y="4113511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爆発 2 32"/>
            <p:cNvSpPr/>
            <p:nvPr/>
          </p:nvSpPr>
          <p:spPr>
            <a:xfrm>
              <a:off x="6287905" y="4563554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爆発 2 33"/>
            <p:cNvSpPr/>
            <p:nvPr/>
          </p:nvSpPr>
          <p:spPr>
            <a:xfrm>
              <a:off x="5936851" y="5128790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爆発 2 34"/>
            <p:cNvSpPr/>
            <p:nvPr/>
          </p:nvSpPr>
          <p:spPr>
            <a:xfrm>
              <a:off x="6589593" y="5200790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爆発 2 35"/>
            <p:cNvSpPr/>
            <p:nvPr/>
          </p:nvSpPr>
          <p:spPr>
            <a:xfrm>
              <a:off x="8007882" y="4257511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爆発 2 36"/>
            <p:cNvSpPr/>
            <p:nvPr/>
          </p:nvSpPr>
          <p:spPr>
            <a:xfrm>
              <a:off x="8448860" y="4185511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爆発 2 37"/>
            <p:cNvSpPr/>
            <p:nvPr/>
          </p:nvSpPr>
          <p:spPr>
            <a:xfrm>
              <a:off x="7702906" y="4371836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爆発 2 38"/>
            <p:cNvSpPr/>
            <p:nvPr/>
          </p:nvSpPr>
          <p:spPr>
            <a:xfrm>
              <a:off x="6888781" y="4815175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爆発 2 39"/>
            <p:cNvSpPr/>
            <p:nvPr/>
          </p:nvSpPr>
          <p:spPr>
            <a:xfrm>
              <a:off x="6894162" y="3969511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爆発 2 40"/>
            <p:cNvSpPr/>
            <p:nvPr/>
          </p:nvSpPr>
          <p:spPr>
            <a:xfrm>
              <a:off x="8708338" y="3927832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爆発 2 41"/>
            <p:cNvSpPr/>
            <p:nvPr/>
          </p:nvSpPr>
          <p:spPr>
            <a:xfrm>
              <a:off x="7608783" y="4675655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爆発 2 42"/>
            <p:cNvSpPr/>
            <p:nvPr/>
          </p:nvSpPr>
          <p:spPr>
            <a:xfrm>
              <a:off x="8201228" y="3969511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爆発 2 43"/>
            <p:cNvSpPr/>
            <p:nvPr/>
          </p:nvSpPr>
          <p:spPr>
            <a:xfrm>
              <a:off x="7526311" y="4067279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爆発 2 44"/>
            <p:cNvSpPr/>
            <p:nvPr/>
          </p:nvSpPr>
          <p:spPr>
            <a:xfrm>
              <a:off x="7752783" y="3923279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爆発 2 45"/>
            <p:cNvSpPr/>
            <p:nvPr/>
          </p:nvSpPr>
          <p:spPr>
            <a:xfrm>
              <a:off x="8457068" y="4471708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爆発 2 46"/>
            <p:cNvSpPr/>
            <p:nvPr/>
          </p:nvSpPr>
          <p:spPr>
            <a:xfrm>
              <a:off x="8138371" y="4548390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爆発 2 47"/>
            <p:cNvSpPr/>
            <p:nvPr/>
          </p:nvSpPr>
          <p:spPr>
            <a:xfrm>
              <a:off x="7877316" y="5142976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爆発 2 48"/>
            <p:cNvSpPr/>
            <p:nvPr/>
          </p:nvSpPr>
          <p:spPr>
            <a:xfrm>
              <a:off x="8627278" y="4747655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爆発 2 49"/>
            <p:cNvSpPr/>
            <p:nvPr/>
          </p:nvSpPr>
          <p:spPr>
            <a:xfrm>
              <a:off x="8708338" y="4312361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爆発 2 50"/>
            <p:cNvSpPr/>
            <p:nvPr/>
          </p:nvSpPr>
          <p:spPr>
            <a:xfrm>
              <a:off x="7528903" y="5200790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爆発 2 51"/>
            <p:cNvSpPr/>
            <p:nvPr/>
          </p:nvSpPr>
          <p:spPr>
            <a:xfrm>
              <a:off x="7949316" y="4850110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爆発 2 52"/>
            <p:cNvSpPr/>
            <p:nvPr/>
          </p:nvSpPr>
          <p:spPr>
            <a:xfrm>
              <a:off x="8457068" y="5181366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爆発 2 53"/>
            <p:cNvSpPr/>
            <p:nvPr/>
          </p:nvSpPr>
          <p:spPr>
            <a:xfrm>
              <a:off x="8788701" y="4995469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爆発 2 54"/>
            <p:cNvSpPr/>
            <p:nvPr/>
          </p:nvSpPr>
          <p:spPr>
            <a:xfrm>
              <a:off x="8349461" y="4862537"/>
              <a:ext cx="144000" cy="144000"/>
            </a:xfrm>
            <a:prstGeom prst="irregularSeal2">
              <a:avLst/>
            </a:prstGeom>
            <a:solidFill>
              <a:srgbClr val="75E78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9" name="正方形/長方形 58"/>
          <p:cNvSpPr/>
          <p:nvPr/>
        </p:nvSpPr>
        <p:spPr>
          <a:xfrm>
            <a:off x="3146201" y="1105091"/>
            <a:ext cx="2409825" cy="428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C-S-H</a:t>
            </a:r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系硬化促進剤</a:t>
            </a:r>
            <a:endParaRPr kumimoji="1" lang="ja-JP" altLang="en-US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70" name="カギ線コネクタ 69"/>
          <p:cNvCxnSpPr>
            <a:stCxn id="59" idx="1"/>
          </p:cNvCxnSpPr>
          <p:nvPr/>
        </p:nvCxnSpPr>
        <p:spPr>
          <a:xfrm rot="10800000" flipV="1">
            <a:off x="1881871" y="1319403"/>
            <a:ext cx="1264330" cy="1541695"/>
          </a:xfrm>
          <a:prstGeom prst="bentConnector2">
            <a:avLst/>
          </a:prstGeom>
          <a:ln w="28575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4" name="カギ線コネクタ 83"/>
          <p:cNvCxnSpPr/>
          <p:nvPr/>
        </p:nvCxnSpPr>
        <p:spPr>
          <a:xfrm>
            <a:off x="5556027" y="1301196"/>
            <a:ext cx="1749648" cy="1545470"/>
          </a:xfrm>
          <a:prstGeom prst="bentConnector3">
            <a:avLst>
              <a:gd name="adj1" fmla="val 100084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>
            <a:off x="684100" y="1905585"/>
            <a:ext cx="255440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骨材界面への影響は？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5746991" y="1899409"/>
            <a:ext cx="311736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添加量による効果の違いは？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442978" y="5915668"/>
            <a:ext cx="2892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コンクリートの異方性を応用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5826158" y="5912905"/>
            <a:ext cx="2947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添加量を変化させて分析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5674991" y="3148674"/>
            <a:ext cx="119843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少量添加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7438952" y="3143957"/>
            <a:ext cx="119843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多量</a:t>
            </a:r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添加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" name="爆発 2 110"/>
          <p:cNvSpPr/>
          <p:nvPr/>
        </p:nvSpPr>
        <p:spPr>
          <a:xfrm>
            <a:off x="3612192" y="4350835"/>
            <a:ext cx="360000" cy="360000"/>
          </a:xfrm>
          <a:prstGeom prst="irregularSeal2">
            <a:avLst/>
          </a:prstGeom>
          <a:solidFill>
            <a:srgbClr val="75E78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3899671" y="4386975"/>
            <a:ext cx="15361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C-S-H</a:t>
            </a: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ナノ</a:t>
            </a:r>
            <a:r>
              <a:rPr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粒子</a:t>
            </a:r>
            <a:endParaRPr kumimoji="1" lang="ja-JP" altLang="en-US" sz="1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7383044" y="6530606"/>
            <a:ext cx="17496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深澤、</a:t>
            </a:r>
            <a:r>
              <a:rPr kumimoji="1"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BASF  2018</a:t>
            </a:r>
            <a:endParaRPr kumimoji="1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4"/>
          <a:srcRect l="28532" t="13067" r="11597" b="20506"/>
          <a:stretch/>
        </p:blipFill>
        <p:spPr>
          <a:xfrm>
            <a:off x="433740" y="3001002"/>
            <a:ext cx="2819340" cy="280810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8" name="爆発 2 67"/>
          <p:cNvSpPr/>
          <p:nvPr/>
        </p:nvSpPr>
        <p:spPr>
          <a:xfrm>
            <a:off x="524260" y="4013070"/>
            <a:ext cx="409620" cy="396586"/>
          </a:xfrm>
          <a:prstGeom prst="irregularSeal2">
            <a:avLst/>
          </a:prstGeom>
          <a:solidFill>
            <a:srgbClr val="75E78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爆発 2 68"/>
          <p:cNvSpPr/>
          <p:nvPr/>
        </p:nvSpPr>
        <p:spPr>
          <a:xfrm>
            <a:off x="570755" y="5053496"/>
            <a:ext cx="409620" cy="396586"/>
          </a:xfrm>
          <a:prstGeom prst="irregularSeal2">
            <a:avLst/>
          </a:prstGeom>
          <a:solidFill>
            <a:srgbClr val="75E78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爆発 2 70"/>
          <p:cNvSpPr/>
          <p:nvPr/>
        </p:nvSpPr>
        <p:spPr>
          <a:xfrm>
            <a:off x="1331025" y="3219430"/>
            <a:ext cx="409620" cy="396586"/>
          </a:xfrm>
          <a:prstGeom prst="irregularSeal2">
            <a:avLst/>
          </a:prstGeom>
          <a:solidFill>
            <a:srgbClr val="75E78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85850" y="3948510"/>
            <a:ext cx="112967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骨材界面</a:t>
            </a:r>
            <a:endParaRPr kumimoji="1" lang="ja-JP" altLang="en-US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1650685" y="4317842"/>
            <a:ext cx="224545" cy="45169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flipH="1" flipV="1">
            <a:off x="1085850" y="3692078"/>
            <a:ext cx="542638" cy="25643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65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</TotalTime>
  <Words>60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20</cp:revision>
  <dcterms:created xsi:type="dcterms:W3CDTF">2018-10-12T08:14:50Z</dcterms:created>
  <dcterms:modified xsi:type="dcterms:W3CDTF">2018-10-18T01:30:35Z</dcterms:modified>
</cp:coreProperties>
</file>