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46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75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31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43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84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82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71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23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69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13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01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4D74-4726-407B-81ED-4F8B29FF37E2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216C-5A91-4796-B155-4DE7A24900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53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7531100" cy="1485900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乾燥スラッジ微粉末（</a:t>
            </a:r>
            <a:r>
              <a:rPr kumimoji="1" lang="en-US" altLang="ja-JP" sz="3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DSP</a:t>
            </a:r>
            <a:r>
              <a:rPr kumimoji="1" lang="ja-JP" altLang="en-US" sz="3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）の水和、</a:t>
            </a:r>
            <a:r>
              <a:rPr kumimoji="1" lang="en-US" altLang="ja-JP" sz="3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kumimoji="1" lang="en-US" altLang="ja-JP" sz="3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kumimoji="1" lang="ja-JP" altLang="en-US" sz="3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収縮に関する研究</a:t>
            </a:r>
            <a:endParaRPr kumimoji="1" lang="ja-JP" altLang="en-US" sz="3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432800" y="1085791"/>
            <a:ext cx="2705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AH15070</a:t>
            </a:r>
            <a:r>
              <a:rPr kumimoji="1" lang="ja-JP" altLang="en-US" sz="2000" b="1" dirty="0" smtClean="0"/>
              <a:t>宮崎幹太</a:t>
            </a:r>
            <a:endParaRPr kumimoji="1" lang="ja-JP" altLang="en-US" sz="2000" b="1" dirty="0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439" y="1485901"/>
            <a:ext cx="8876545" cy="2499577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1320800" y="1375941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コンクリートを洗った水</a:t>
            </a:r>
            <a:endParaRPr kumimoji="1" lang="ja-JP" altLang="en-US" b="1" dirty="0"/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888" y="4683978"/>
            <a:ext cx="2813051" cy="2109788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498541" y="4779066"/>
            <a:ext cx="2294467" cy="1720850"/>
          </a:xfrm>
          <a:prstGeom prst="rect">
            <a:avLst/>
          </a:prstGeom>
        </p:spPr>
      </p:pic>
      <p:sp>
        <p:nvSpPr>
          <p:cNvPr id="39" name="テキスト ボックス 38"/>
          <p:cNvSpPr txBox="1"/>
          <p:nvPr/>
        </p:nvSpPr>
        <p:spPr>
          <a:xfrm>
            <a:off x="6861377" y="4103895"/>
            <a:ext cx="4274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DSP</a:t>
            </a:r>
            <a:r>
              <a:rPr lang="ja-JP" altLang="en-US" sz="2400" b="1" dirty="0" err="1" smtClean="0"/>
              <a:t>を模</a:t>
            </a:r>
            <a:r>
              <a:rPr lang="ja-JP" altLang="en-US" sz="2400" b="1" dirty="0" smtClean="0"/>
              <a:t>擬した資料の作製</a:t>
            </a:r>
            <a:endParaRPr kumimoji="1" lang="ja-JP" altLang="en-US" sz="2400" b="1" dirty="0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9711" y="3407753"/>
            <a:ext cx="2286000" cy="3012281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1320800" y="6420034"/>
            <a:ext cx="2685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DSP</a:t>
            </a:r>
            <a:r>
              <a:rPr kumimoji="1" lang="ja-JP" altLang="en-US" sz="2400" b="1" dirty="0" smtClean="0"/>
              <a:t>の収縮の測定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248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30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游ゴシック</vt:lpstr>
      <vt:lpstr>游ゴシック Light</vt:lpstr>
      <vt:lpstr>Arial</vt:lpstr>
      <vt:lpstr>Office テーマ</vt:lpstr>
      <vt:lpstr>乾燥スラッジ微粉末（DSP）の水和、 収縮に関する研究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乾燥スラッジ微粉末（DSP）の水和、 収縮に関する研究</dc:title>
  <dc:creator>宮崎 幹太</dc:creator>
  <cp:lastModifiedBy>宮崎 幹太</cp:lastModifiedBy>
  <cp:revision>3</cp:revision>
  <dcterms:created xsi:type="dcterms:W3CDTF">2018-10-15T08:05:08Z</dcterms:created>
  <dcterms:modified xsi:type="dcterms:W3CDTF">2018-10-15T08:25:57Z</dcterms:modified>
</cp:coreProperties>
</file>