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0" d="100"/>
          <a:sy n="70" d="100"/>
        </p:scale>
        <p:origin x="330" y="9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290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808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2196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64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963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0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34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212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694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584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269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BD6D5-3987-459E-8A56-4E57EF6EC88C}" type="datetimeFigureOut">
              <a:rPr kumimoji="1" lang="ja-JP" altLang="en-US" smtClean="0"/>
              <a:t>2018/10/15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A8D54-6BE6-4895-B37C-B29A3DF5A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153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10" Type="http://schemas.openxmlformats.org/officeDocument/2006/relationships/image" Target="../media/image9.jpeg"/><Relationship Id="rId4" Type="http://schemas.openxmlformats.org/officeDocument/2006/relationships/image" Target="../media/image3.jp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正方形/長方形 34"/>
          <p:cNvSpPr/>
          <p:nvPr/>
        </p:nvSpPr>
        <p:spPr>
          <a:xfrm>
            <a:off x="145800" y="1519800"/>
            <a:ext cx="11819293" cy="1892140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900" y="192108"/>
            <a:ext cx="9144000" cy="1447800"/>
          </a:xfrm>
        </p:spPr>
        <p:txBody>
          <a:bodyPr anchor="t">
            <a:normAutofit/>
          </a:bodyPr>
          <a:lstStyle/>
          <a:p>
            <a:pPr algn="l"/>
            <a:r>
              <a:rPr kumimoji="1" lang="ja-JP" altLang="en-US" dirty="0" smtClean="0"/>
              <a:t>プレパックドコンクリート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8900" y="1237900"/>
            <a:ext cx="2789092" cy="44054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従来のコンクリート</a:t>
            </a:r>
            <a:endParaRPr kumimoji="1" lang="ja-JP" altLang="en-US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7664450" y="192108"/>
            <a:ext cx="3340100" cy="1447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/>
              <a:t>の耐久性に</a:t>
            </a:r>
            <a:endParaRPr lang="en-US" altLang="ja-JP" sz="2800" dirty="0" smtClean="0"/>
          </a:p>
          <a:p>
            <a:pPr algn="l"/>
            <a:r>
              <a:rPr lang="ja-JP" altLang="en-US" sz="2800" dirty="0" smtClean="0"/>
              <a:t>関する検討</a:t>
            </a:r>
            <a:endParaRPr lang="ja-JP" altLang="en-US" sz="2800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944" y="1782624"/>
            <a:ext cx="1958276" cy="143933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08" y="1780703"/>
            <a:ext cx="1054814" cy="1443176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283" y="1782624"/>
            <a:ext cx="1295400" cy="143933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4953" y="130216"/>
            <a:ext cx="1016000" cy="10160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7203" y="130216"/>
            <a:ext cx="931333" cy="1016000"/>
          </a:xfrm>
          <a:prstGeom prst="rect">
            <a:avLst/>
          </a:prstGeom>
        </p:spPr>
      </p:pic>
      <p:sp>
        <p:nvSpPr>
          <p:cNvPr id="13" name="右矢印 12"/>
          <p:cNvSpPr/>
          <p:nvPr/>
        </p:nvSpPr>
        <p:spPr>
          <a:xfrm>
            <a:off x="6578600" y="2006600"/>
            <a:ext cx="1308100" cy="101600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MIX</a:t>
            </a:r>
            <a:endParaRPr kumimoji="1" lang="ja-JP" altLang="en-US" sz="3200" dirty="0"/>
          </a:p>
        </p:txBody>
      </p:sp>
      <p:sp>
        <p:nvSpPr>
          <p:cNvPr id="14" name="直方体 13"/>
          <p:cNvSpPr/>
          <p:nvPr/>
        </p:nvSpPr>
        <p:spPr>
          <a:xfrm>
            <a:off x="8204200" y="2040857"/>
            <a:ext cx="1663003" cy="1181100"/>
          </a:xfrm>
          <a:prstGeom prst="cube">
            <a:avLst/>
          </a:prstGeom>
          <a:blipFill>
            <a:blip r:embed="rId7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n>
                  <a:solidFill>
                    <a:schemeClr val="tx1"/>
                  </a:solidFill>
                </a:ln>
              </a:rPr>
              <a:t>型枠</a:t>
            </a:r>
            <a:endParaRPr kumimoji="1" lang="ja-JP" altLang="en-US" sz="3200" b="1" dirty="0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7481" y="1780703"/>
            <a:ext cx="1406319" cy="1406319"/>
          </a:xfrm>
          <a:prstGeom prst="rect">
            <a:avLst/>
          </a:prstGeom>
        </p:spPr>
      </p:pic>
      <p:cxnSp>
        <p:nvCxnSpPr>
          <p:cNvPr id="20" name="直線コネクタ 19"/>
          <p:cNvCxnSpPr/>
          <p:nvPr/>
        </p:nvCxnSpPr>
        <p:spPr>
          <a:xfrm>
            <a:off x="8499944" y="2040857"/>
            <a:ext cx="0" cy="30477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円形吹き出し 33"/>
          <p:cNvSpPr/>
          <p:nvPr/>
        </p:nvSpPr>
        <p:spPr>
          <a:xfrm>
            <a:off x="10226842" y="2193246"/>
            <a:ext cx="1588169" cy="634175"/>
          </a:xfrm>
          <a:prstGeom prst="wedgeEllipseCallout">
            <a:avLst>
              <a:gd name="adj1" fmla="val -103408"/>
              <a:gd name="adj2" fmla="val -4374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打設！</a:t>
            </a:r>
            <a:endParaRPr kumimoji="1" lang="ja-JP" altLang="en-US" b="1" dirty="0"/>
          </a:p>
        </p:txBody>
      </p:sp>
      <p:sp>
        <p:nvSpPr>
          <p:cNvPr id="36" name="正方形/長方形 35"/>
          <p:cNvSpPr/>
          <p:nvPr/>
        </p:nvSpPr>
        <p:spPr>
          <a:xfrm>
            <a:off x="145800" y="3914284"/>
            <a:ext cx="11819293" cy="2691232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サブタイトル 2"/>
          <p:cNvSpPr txBox="1">
            <a:spLocks/>
          </p:cNvSpPr>
          <p:nvPr/>
        </p:nvSpPr>
        <p:spPr>
          <a:xfrm>
            <a:off x="88899" y="3632384"/>
            <a:ext cx="3200211" cy="4405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プレパックドコンクリート</a:t>
            </a:r>
            <a:endParaRPr lang="ja-JP" altLang="en-US" dirty="0"/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341" y="4159152"/>
            <a:ext cx="1363616" cy="2337182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232" y="4159152"/>
            <a:ext cx="3116242" cy="2337182"/>
          </a:xfrm>
          <a:prstGeom prst="rect">
            <a:avLst/>
          </a:prstGeom>
        </p:spPr>
      </p:pic>
      <p:sp>
        <p:nvSpPr>
          <p:cNvPr id="40" name="タイトル 1"/>
          <p:cNvSpPr txBox="1">
            <a:spLocks/>
          </p:cNvSpPr>
          <p:nvPr/>
        </p:nvSpPr>
        <p:spPr>
          <a:xfrm>
            <a:off x="5286005" y="4255936"/>
            <a:ext cx="2929304" cy="2007928"/>
          </a:xfrm>
          <a:prstGeom prst="wedgeRoundRectCallout">
            <a:avLst>
              <a:gd name="adj1" fmla="val -71182"/>
              <a:gd name="adj2" fmla="val -16890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accent2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800" dirty="0" smtClean="0"/>
              <a:t>予め型枠に石を敷き詰めておき、そこにグラウト材を注入する！</a:t>
            </a:r>
            <a:endParaRPr lang="ja-JP" altLang="en-US" sz="2800" dirty="0"/>
          </a:p>
        </p:txBody>
      </p:sp>
      <p:sp>
        <p:nvSpPr>
          <p:cNvPr id="41" name="右矢印 40"/>
          <p:cNvSpPr/>
          <p:nvPr/>
        </p:nvSpPr>
        <p:spPr>
          <a:xfrm>
            <a:off x="8339665" y="4920643"/>
            <a:ext cx="696036" cy="6141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9092602" y="4372195"/>
            <a:ext cx="27536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メリットは？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強度は出るの？</a:t>
            </a:r>
            <a:endParaRPr kumimoji="1" lang="en-US" altLang="ja-JP" sz="2800" dirty="0" smtClean="0"/>
          </a:p>
          <a:p>
            <a:r>
              <a:rPr lang="ja-JP" altLang="en-US" sz="2800" dirty="0"/>
              <a:t>劣化に強い</a:t>
            </a:r>
            <a:r>
              <a:rPr lang="ja-JP" altLang="en-US" sz="2800" dirty="0" smtClean="0"/>
              <a:t>の？</a:t>
            </a:r>
            <a:endParaRPr lang="en-US" altLang="ja-JP" sz="2800" dirty="0" smtClean="0"/>
          </a:p>
        </p:txBody>
      </p:sp>
      <p:sp>
        <p:nvSpPr>
          <p:cNvPr id="43" name="角丸四角形吹き出し 42"/>
          <p:cNvSpPr/>
          <p:nvPr/>
        </p:nvSpPr>
        <p:spPr>
          <a:xfrm>
            <a:off x="9232899" y="5909481"/>
            <a:ext cx="2582111" cy="586853"/>
          </a:xfrm>
          <a:prstGeom prst="wedgeRoundRectCallout">
            <a:avLst>
              <a:gd name="adj1" fmla="val -15659"/>
              <a:gd name="adj2" fmla="val -81686"/>
              <a:gd name="adj3" fmla="val 16667"/>
            </a:avLst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rgbClr val="FF0000"/>
                </a:solidFill>
              </a:rPr>
              <a:t>これを研究する！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629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47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プレパックドコンクリート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プレパックドコンクリート</dc:title>
  <dc:creator>iyoda</dc:creator>
  <cp:lastModifiedBy>iyoda</cp:lastModifiedBy>
  <cp:revision>9</cp:revision>
  <dcterms:created xsi:type="dcterms:W3CDTF">2018-10-15T06:42:07Z</dcterms:created>
  <dcterms:modified xsi:type="dcterms:W3CDTF">2018-10-15T07:43:44Z</dcterms:modified>
</cp:coreProperties>
</file>