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98" d="100"/>
          <a:sy n="98" d="100"/>
        </p:scale>
        <p:origin x="27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B433AE-A23E-4AEC-B3FB-BF1A7A374E3E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702F7DF0-307D-4758-AC12-85CA6CF4708E}">
      <dgm:prSet phldrT="[Text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kumimoji="1" lang="en-US" altLang="ja-JP" sz="1000" dirty="0" smtClean="0"/>
            <a:t>RESULTS 2018</a:t>
          </a:r>
          <a:endParaRPr kumimoji="1" lang="ja-JP" altLang="en-US" sz="1000" dirty="0"/>
        </a:p>
      </dgm:t>
    </dgm:pt>
    <dgm:pt modelId="{647708EF-C64B-4370-992D-76D347CE054E}" type="parTrans" cxnId="{E0012730-FF9D-4251-931A-9BBC8CC730CE}">
      <dgm:prSet/>
      <dgm:spPr/>
      <dgm:t>
        <a:bodyPr/>
        <a:lstStyle/>
        <a:p>
          <a:endParaRPr kumimoji="1" lang="ja-JP" altLang="en-US"/>
        </a:p>
      </dgm:t>
    </dgm:pt>
    <dgm:pt modelId="{127B1E12-C3FD-443B-B86D-B978C9350536}" type="sibTrans" cxnId="{E0012730-FF9D-4251-931A-9BBC8CC730CE}">
      <dgm:prSet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kumimoji="1" lang="ja-JP" altLang="en-US"/>
        </a:p>
      </dgm:t>
    </dgm:pt>
    <dgm:pt modelId="{A72DFFEE-F0AA-4F50-AE7A-7785028EC1AC}">
      <dgm:prSet phldrT="[Text]" custT="1"/>
      <dgm:spPr>
        <a:solidFill>
          <a:srgbClr val="FF000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kumimoji="1" lang="en-US" altLang="ja-JP" sz="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EXPERIMENTS</a:t>
          </a:r>
          <a:endParaRPr kumimoji="1" lang="ja-JP" altLang="en-US" sz="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F22DFD-AF1F-4F5A-BAFD-F05E29715255}" type="parTrans" cxnId="{F3B20A02-D465-427D-994F-7BB7C102BBC8}">
      <dgm:prSet/>
      <dgm:spPr/>
      <dgm:t>
        <a:bodyPr/>
        <a:lstStyle/>
        <a:p>
          <a:endParaRPr kumimoji="1" lang="ja-JP" altLang="en-US"/>
        </a:p>
      </dgm:t>
    </dgm:pt>
    <dgm:pt modelId="{9C6BF369-DCDF-468A-930A-76694655AA28}" type="sibTrans" cxnId="{F3B20A02-D465-427D-994F-7BB7C102BBC8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kumimoji="1" lang="ja-JP" altLang="en-US"/>
        </a:p>
      </dgm:t>
    </dgm:pt>
    <dgm:pt modelId="{A8A2D31E-1B97-46F4-9863-48DF31D098BB}">
      <dgm:prSet phldrT="[Text]"/>
      <dgm:spPr>
        <a:solidFill>
          <a:srgbClr val="FFC00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kumimoji="1" lang="en-US" altLang="ja-JP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kumimoji="1" lang="ja-JP" altLang="en-US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61D9A-A282-49C5-A73F-B5D9E0662F16}" type="parTrans" cxnId="{6B41FC53-2608-45BA-9EE5-40C34A74A805}">
      <dgm:prSet/>
      <dgm:spPr/>
      <dgm:t>
        <a:bodyPr/>
        <a:lstStyle/>
        <a:p>
          <a:endParaRPr kumimoji="1" lang="ja-JP" altLang="en-US"/>
        </a:p>
      </dgm:t>
    </dgm:pt>
    <dgm:pt modelId="{75DBF4E8-8EAF-49AC-ADB0-5FDE4EA0D915}" type="sibTrans" cxnId="{6B41FC53-2608-45BA-9EE5-40C34A74A805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kumimoji="1" lang="ja-JP" altLang="en-US"/>
        </a:p>
      </dgm:t>
    </dgm:pt>
    <dgm:pt modelId="{BD12E52E-6FFF-4DAC-8B19-3986EAE0D6CE}" type="pres">
      <dgm:prSet presAssocID="{B6B433AE-A23E-4AEC-B3FB-BF1A7A374E3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91AF9FD-755E-43F1-81DF-698E51AA6A93}" type="pres">
      <dgm:prSet presAssocID="{702F7DF0-307D-4758-AC12-85CA6CF4708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B32F799-BBBA-4541-9637-B3933411C1FD}" type="pres">
      <dgm:prSet presAssocID="{702F7DF0-307D-4758-AC12-85CA6CF4708E}" presName="gear1src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FB844BD3-4FC8-4F0A-9907-86FC6B57C2F1}" type="pres">
      <dgm:prSet presAssocID="{702F7DF0-307D-4758-AC12-85CA6CF4708E}" presName="gear1dst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29952AC7-6DB3-4EE7-A353-FB1AC78A47F0}" type="pres">
      <dgm:prSet presAssocID="{A72DFFEE-F0AA-4F50-AE7A-7785028EC1AC}" presName="gear2" presStyleLbl="node1" presStyleIdx="1" presStyleCnt="3" custLinFactNeighborX="-554" custLinFactNeighborY="300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D94A14B-3F1A-432A-90B0-0FA8D426156B}" type="pres">
      <dgm:prSet presAssocID="{A72DFFEE-F0AA-4F50-AE7A-7785028EC1AC}" presName="gear2src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99DFEF6F-2B2C-4FA9-984E-604D7F9D483D}" type="pres">
      <dgm:prSet presAssocID="{A72DFFEE-F0AA-4F50-AE7A-7785028EC1AC}" presName="gear2dst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91B92CE8-7FD5-4D0D-AA84-3519CD6944E2}" type="pres">
      <dgm:prSet presAssocID="{A8A2D31E-1B97-46F4-9863-48DF31D098BB}" presName="gear3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22F90029-E119-4800-B621-685F2CB7B7D3}" type="pres">
      <dgm:prSet presAssocID="{A8A2D31E-1B97-46F4-9863-48DF31D098B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1D684EA-85FE-44CD-AC3F-8439D0B78136}" type="pres">
      <dgm:prSet presAssocID="{A8A2D31E-1B97-46F4-9863-48DF31D098BB}" presName="gear3src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387B0271-BF8A-46B4-BE7A-3B3F52E28EEE}" type="pres">
      <dgm:prSet presAssocID="{A8A2D31E-1B97-46F4-9863-48DF31D098BB}" presName="gear3dst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72E7894C-6071-462D-9B1F-A1D641594542}" type="pres">
      <dgm:prSet presAssocID="{127B1E12-C3FD-443B-B86D-B978C9350536}" presName="connector1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E04BE504-33A3-4D31-830F-89540F2F7897}" type="pres">
      <dgm:prSet presAssocID="{9C6BF369-DCDF-468A-930A-76694655AA28}" presName="connector2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D8EBAE27-9FA1-4E41-AD17-74EE4BC9C311}" type="pres">
      <dgm:prSet presAssocID="{75DBF4E8-8EAF-49AC-ADB0-5FDE4EA0D915}" presName="connector3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8E0A2C17-353A-40D3-9D3B-2311EB5B9D6A}" type="presOf" srcId="{A8A2D31E-1B97-46F4-9863-48DF31D098BB}" destId="{387B0271-BF8A-46B4-BE7A-3B3F52E28EEE}" srcOrd="3" destOrd="0" presId="urn:microsoft.com/office/officeart/2005/8/layout/gear1"/>
    <dgm:cxn modelId="{611A55F0-BDC4-4E13-85B0-70E595346DB4}" type="presOf" srcId="{A72DFFEE-F0AA-4F50-AE7A-7785028EC1AC}" destId="{29952AC7-6DB3-4EE7-A353-FB1AC78A47F0}" srcOrd="0" destOrd="0" presId="urn:microsoft.com/office/officeart/2005/8/layout/gear1"/>
    <dgm:cxn modelId="{9E514E43-6C3F-49A5-B489-A7F115EC240A}" type="presOf" srcId="{A8A2D31E-1B97-46F4-9863-48DF31D098BB}" destId="{91B92CE8-7FD5-4D0D-AA84-3519CD6944E2}" srcOrd="0" destOrd="0" presId="urn:microsoft.com/office/officeart/2005/8/layout/gear1"/>
    <dgm:cxn modelId="{80D190B3-2BCE-42AF-AC61-6CDA07F71982}" type="presOf" srcId="{A8A2D31E-1B97-46F4-9863-48DF31D098BB}" destId="{31D684EA-85FE-44CD-AC3F-8439D0B78136}" srcOrd="2" destOrd="0" presId="urn:microsoft.com/office/officeart/2005/8/layout/gear1"/>
    <dgm:cxn modelId="{0241CB7C-5927-4013-9477-90B358D9616C}" type="presOf" srcId="{75DBF4E8-8EAF-49AC-ADB0-5FDE4EA0D915}" destId="{D8EBAE27-9FA1-4E41-AD17-74EE4BC9C311}" srcOrd="0" destOrd="0" presId="urn:microsoft.com/office/officeart/2005/8/layout/gear1"/>
    <dgm:cxn modelId="{CB43D2C4-4475-4524-B49F-2FCFCA44D183}" type="presOf" srcId="{702F7DF0-307D-4758-AC12-85CA6CF4708E}" destId="{0B32F799-BBBA-4541-9637-B3933411C1FD}" srcOrd="1" destOrd="0" presId="urn:microsoft.com/office/officeart/2005/8/layout/gear1"/>
    <dgm:cxn modelId="{E0D96A4A-17CA-4258-AA6D-75940250AEAC}" type="presOf" srcId="{127B1E12-C3FD-443B-B86D-B978C9350536}" destId="{72E7894C-6071-462D-9B1F-A1D641594542}" srcOrd="0" destOrd="0" presId="urn:microsoft.com/office/officeart/2005/8/layout/gear1"/>
    <dgm:cxn modelId="{6B41FC53-2608-45BA-9EE5-40C34A74A805}" srcId="{B6B433AE-A23E-4AEC-B3FB-BF1A7A374E3E}" destId="{A8A2D31E-1B97-46F4-9863-48DF31D098BB}" srcOrd="2" destOrd="0" parTransId="{A9261D9A-A282-49C5-A73F-B5D9E0662F16}" sibTransId="{75DBF4E8-8EAF-49AC-ADB0-5FDE4EA0D915}"/>
    <dgm:cxn modelId="{20B564B2-94B7-4783-9756-F9FA953A7FD6}" type="presOf" srcId="{702F7DF0-307D-4758-AC12-85CA6CF4708E}" destId="{FB844BD3-4FC8-4F0A-9907-86FC6B57C2F1}" srcOrd="2" destOrd="0" presId="urn:microsoft.com/office/officeart/2005/8/layout/gear1"/>
    <dgm:cxn modelId="{4536A8AD-AF33-4823-AC5B-1E7F3F16F3FC}" type="presOf" srcId="{9C6BF369-DCDF-468A-930A-76694655AA28}" destId="{E04BE504-33A3-4D31-830F-89540F2F7897}" srcOrd="0" destOrd="0" presId="urn:microsoft.com/office/officeart/2005/8/layout/gear1"/>
    <dgm:cxn modelId="{CFDDF3A3-4369-476B-B3B0-54156FD506F2}" type="presOf" srcId="{A8A2D31E-1B97-46F4-9863-48DF31D098BB}" destId="{22F90029-E119-4800-B621-685F2CB7B7D3}" srcOrd="1" destOrd="0" presId="urn:microsoft.com/office/officeart/2005/8/layout/gear1"/>
    <dgm:cxn modelId="{5457F8CA-F376-4530-A68B-193D9FAEFF15}" type="presOf" srcId="{A72DFFEE-F0AA-4F50-AE7A-7785028EC1AC}" destId="{99DFEF6F-2B2C-4FA9-984E-604D7F9D483D}" srcOrd="2" destOrd="0" presId="urn:microsoft.com/office/officeart/2005/8/layout/gear1"/>
    <dgm:cxn modelId="{E0012730-FF9D-4251-931A-9BBC8CC730CE}" srcId="{B6B433AE-A23E-4AEC-B3FB-BF1A7A374E3E}" destId="{702F7DF0-307D-4758-AC12-85CA6CF4708E}" srcOrd="0" destOrd="0" parTransId="{647708EF-C64B-4370-992D-76D347CE054E}" sibTransId="{127B1E12-C3FD-443B-B86D-B978C9350536}"/>
    <dgm:cxn modelId="{0F47DA2E-A040-44E6-9C6B-993FDBDC8A82}" type="presOf" srcId="{702F7DF0-307D-4758-AC12-85CA6CF4708E}" destId="{C91AF9FD-755E-43F1-81DF-698E51AA6A93}" srcOrd="0" destOrd="0" presId="urn:microsoft.com/office/officeart/2005/8/layout/gear1"/>
    <dgm:cxn modelId="{A5E150E4-8936-4575-AE1D-A71D16133918}" type="presOf" srcId="{A72DFFEE-F0AA-4F50-AE7A-7785028EC1AC}" destId="{4D94A14B-3F1A-432A-90B0-0FA8D426156B}" srcOrd="1" destOrd="0" presId="urn:microsoft.com/office/officeart/2005/8/layout/gear1"/>
    <dgm:cxn modelId="{BE15F6F4-A7A5-41AD-9E55-EBD00DA07617}" type="presOf" srcId="{B6B433AE-A23E-4AEC-B3FB-BF1A7A374E3E}" destId="{BD12E52E-6FFF-4DAC-8B19-3986EAE0D6CE}" srcOrd="0" destOrd="0" presId="urn:microsoft.com/office/officeart/2005/8/layout/gear1"/>
    <dgm:cxn modelId="{F3B20A02-D465-427D-994F-7BB7C102BBC8}" srcId="{B6B433AE-A23E-4AEC-B3FB-BF1A7A374E3E}" destId="{A72DFFEE-F0AA-4F50-AE7A-7785028EC1AC}" srcOrd="1" destOrd="0" parTransId="{C6F22DFD-AF1F-4F5A-BAFD-F05E29715255}" sibTransId="{9C6BF369-DCDF-468A-930A-76694655AA28}"/>
    <dgm:cxn modelId="{66DA30F3-DE63-4C78-A148-AB7C34C19265}" type="presParOf" srcId="{BD12E52E-6FFF-4DAC-8B19-3986EAE0D6CE}" destId="{C91AF9FD-755E-43F1-81DF-698E51AA6A93}" srcOrd="0" destOrd="0" presId="urn:microsoft.com/office/officeart/2005/8/layout/gear1"/>
    <dgm:cxn modelId="{60030242-76A8-4110-AA67-EEB486E07106}" type="presParOf" srcId="{BD12E52E-6FFF-4DAC-8B19-3986EAE0D6CE}" destId="{0B32F799-BBBA-4541-9637-B3933411C1FD}" srcOrd="1" destOrd="0" presId="urn:microsoft.com/office/officeart/2005/8/layout/gear1"/>
    <dgm:cxn modelId="{1F734EA4-EF87-4B7C-9B45-7BC6EBB06916}" type="presParOf" srcId="{BD12E52E-6FFF-4DAC-8B19-3986EAE0D6CE}" destId="{FB844BD3-4FC8-4F0A-9907-86FC6B57C2F1}" srcOrd="2" destOrd="0" presId="urn:microsoft.com/office/officeart/2005/8/layout/gear1"/>
    <dgm:cxn modelId="{D2372AF8-3E1D-4911-97BD-F2FB01ACBA47}" type="presParOf" srcId="{BD12E52E-6FFF-4DAC-8B19-3986EAE0D6CE}" destId="{29952AC7-6DB3-4EE7-A353-FB1AC78A47F0}" srcOrd="3" destOrd="0" presId="urn:microsoft.com/office/officeart/2005/8/layout/gear1"/>
    <dgm:cxn modelId="{8FE9670B-302D-47E5-AD96-18710EA94CA2}" type="presParOf" srcId="{BD12E52E-6FFF-4DAC-8B19-3986EAE0D6CE}" destId="{4D94A14B-3F1A-432A-90B0-0FA8D426156B}" srcOrd="4" destOrd="0" presId="urn:microsoft.com/office/officeart/2005/8/layout/gear1"/>
    <dgm:cxn modelId="{D4A7F7D8-7B78-4EB9-B31A-C82D01646F9E}" type="presParOf" srcId="{BD12E52E-6FFF-4DAC-8B19-3986EAE0D6CE}" destId="{99DFEF6F-2B2C-4FA9-984E-604D7F9D483D}" srcOrd="5" destOrd="0" presId="urn:microsoft.com/office/officeart/2005/8/layout/gear1"/>
    <dgm:cxn modelId="{F5804CA8-8395-4F3D-8509-533C84DB4ADF}" type="presParOf" srcId="{BD12E52E-6FFF-4DAC-8B19-3986EAE0D6CE}" destId="{91B92CE8-7FD5-4D0D-AA84-3519CD6944E2}" srcOrd="6" destOrd="0" presId="urn:microsoft.com/office/officeart/2005/8/layout/gear1"/>
    <dgm:cxn modelId="{A45CDF07-48A4-4B74-B039-01A020ACFFEE}" type="presParOf" srcId="{BD12E52E-6FFF-4DAC-8B19-3986EAE0D6CE}" destId="{22F90029-E119-4800-B621-685F2CB7B7D3}" srcOrd="7" destOrd="0" presId="urn:microsoft.com/office/officeart/2005/8/layout/gear1"/>
    <dgm:cxn modelId="{44442A1F-244F-41E9-BDD9-DBD97FA33760}" type="presParOf" srcId="{BD12E52E-6FFF-4DAC-8B19-3986EAE0D6CE}" destId="{31D684EA-85FE-44CD-AC3F-8439D0B78136}" srcOrd="8" destOrd="0" presId="urn:microsoft.com/office/officeart/2005/8/layout/gear1"/>
    <dgm:cxn modelId="{8ADA4C7B-BF71-4FBE-91F9-35A59B6B813B}" type="presParOf" srcId="{BD12E52E-6FFF-4DAC-8B19-3986EAE0D6CE}" destId="{387B0271-BF8A-46B4-BE7A-3B3F52E28EEE}" srcOrd="9" destOrd="0" presId="urn:microsoft.com/office/officeart/2005/8/layout/gear1"/>
    <dgm:cxn modelId="{1CCCEDAF-A2E0-4752-B339-E7A9EE3041ED}" type="presParOf" srcId="{BD12E52E-6FFF-4DAC-8B19-3986EAE0D6CE}" destId="{72E7894C-6071-462D-9B1F-A1D641594542}" srcOrd="10" destOrd="0" presId="urn:microsoft.com/office/officeart/2005/8/layout/gear1"/>
    <dgm:cxn modelId="{0EA21C1E-028D-45C1-8081-3B9F73CDB09C}" type="presParOf" srcId="{BD12E52E-6FFF-4DAC-8B19-3986EAE0D6CE}" destId="{E04BE504-33A3-4D31-830F-89540F2F7897}" srcOrd="11" destOrd="0" presId="urn:microsoft.com/office/officeart/2005/8/layout/gear1"/>
    <dgm:cxn modelId="{BD2A6E8B-9AD6-4041-88C6-5428CDF012A8}" type="presParOf" srcId="{BD12E52E-6FFF-4DAC-8B19-3986EAE0D6CE}" destId="{D8EBAE27-9FA1-4E41-AD17-74EE4BC9C31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AF9FD-755E-43F1-81DF-698E51AA6A93}">
      <dsp:nvSpPr>
        <dsp:cNvPr id="0" name=""/>
        <dsp:cNvSpPr/>
      </dsp:nvSpPr>
      <dsp:spPr>
        <a:xfrm>
          <a:off x="1296268" y="1020887"/>
          <a:ext cx="1247751" cy="1247751"/>
        </a:xfrm>
        <a:prstGeom prst="gear9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000" kern="1200" dirty="0" smtClean="0"/>
            <a:t>RESULTS 2018</a:t>
          </a:r>
          <a:endParaRPr kumimoji="1" lang="ja-JP" altLang="en-US" sz="1000" kern="1200" dirty="0"/>
        </a:p>
      </dsp:txBody>
      <dsp:txXfrm>
        <a:off x="1547121" y="1313167"/>
        <a:ext cx="746045" cy="641369"/>
      </dsp:txXfrm>
    </dsp:sp>
    <dsp:sp modelId="{29952AC7-6DB3-4EE7-A353-FB1AC78A47F0}">
      <dsp:nvSpPr>
        <dsp:cNvPr id="0" name=""/>
        <dsp:cNvSpPr/>
      </dsp:nvSpPr>
      <dsp:spPr>
        <a:xfrm>
          <a:off x="565276" y="753260"/>
          <a:ext cx="907455" cy="907455"/>
        </a:xfrm>
        <a:prstGeom prst="gear6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EXPERIMENTS</a:t>
          </a:r>
          <a:endParaRPr kumimoji="1" lang="ja-JP" altLang="en-US" sz="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3731" y="983095"/>
        <a:ext cx="450545" cy="447785"/>
      </dsp:txXfrm>
    </dsp:sp>
    <dsp:sp modelId="{91B92CE8-7FD5-4D0D-AA84-3519CD6944E2}">
      <dsp:nvSpPr>
        <dsp:cNvPr id="0" name=""/>
        <dsp:cNvSpPr/>
      </dsp:nvSpPr>
      <dsp:spPr>
        <a:xfrm rot="20700000">
          <a:off x="1078571" y="99912"/>
          <a:ext cx="889121" cy="889121"/>
        </a:xfrm>
        <a:prstGeom prst="gear6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5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kumimoji="1" lang="ja-JP" altLang="en-US" sz="5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20700000">
        <a:off x="1273581" y="294923"/>
        <a:ext cx="499100" cy="499100"/>
      </dsp:txXfrm>
    </dsp:sp>
    <dsp:sp modelId="{72E7894C-6071-462D-9B1F-A1D641594542}">
      <dsp:nvSpPr>
        <dsp:cNvPr id="0" name=""/>
        <dsp:cNvSpPr/>
      </dsp:nvSpPr>
      <dsp:spPr>
        <a:xfrm>
          <a:off x="1180634" y="843526"/>
          <a:ext cx="1597121" cy="1597121"/>
        </a:xfrm>
        <a:prstGeom prst="circularArrow">
          <a:avLst>
            <a:gd name="adj1" fmla="val 4688"/>
            <a:gd name="adj2" fmla="val 299029"/>
            <a:gd name="adj3" fmla="val 2440506"/>
            <a:gd name="adj4" fmla="val 16035131"/>
            <a:gd name="adj5" fmla="val 5469"/>
          </a:avLst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BE504-33A3-4D31-830F-89540F2F7897}">
      <dsp:nvSpPr>
        <dsp:cNvPr id="0" name=""/>
        <dsp:cNvSpPr/>
      </dsp:nvSpPr>
      <dsp:spPr>
        <a:xfrm>
          <a:off x="409594" y="533442"/>
          <a:ext cx="1160408" cy="116040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BAE27-9FA1-4E41-AD17-74EE4BC9C311}">
      <dsp:nvSpPr>
        <dsp:cNvPr id="0" name=""/>
        <dsp:cNvSpPr/>
      </dsp:nvSpPr>
      <dsp:spPr>
        <a:xfrm>
          <a:off x="872908" y="-86574"/>
          <a:ext cx="1251154" cy="125115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33FC9-4616-4CE7-818E-B3FF2DB94E09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877A8-EF26-42BB-A8F9-F16E05ED3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0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877A8-EF26-42BB-A8F9-F16E05ED3E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7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589A-54DC-4CDA-B7F2-0DE998EB460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7A28-9BF3-4A48-90ED-1393BB55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6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589A-54DC-4CDA-B7F2-0DE998EB460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7A28-9BF3-4A48-90ED-1393BB55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9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589A-54DC-4CDA-B7F2-0DE998EB460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7A28-9BF3-4A48-90ED-1393BB55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27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589A-54DC-4CDA-B7F2-0DE998EB460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7A28-9BF3-4A48-90ED-1393BB55C1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9773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589A-54DC-4CDA-B7F2-0DE998EB460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7A28-9BF3-4A48-90ED-1393BB55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4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589A-54DC-4CDA-B7F2-0DE998EB460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7A28-9BF3-4A48-90ED-1393BB55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28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ja-JP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ja-JP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ja-JP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589A-54DC-4CDA-B7F2-0DE998EB460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7A28-9BF3-4A48-90ED-1393BB55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71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589A-54DC-4CDA-B7F2-0DE998EB460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7A28-9BF3-4A48-90ED-1393BB55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9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589A-54DC-4CDA-B7F2-0DE998EB460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7A28-9BF3-4A48-90ED-1393BB55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8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589A-54DC-4CDA-B7F2-0DE998EB460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7A28-9BF3-4A48-90ED-1393BB55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4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589A-54DC-4CDA-B7F2-0DE998EB460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7A28-9BF3-4A48-90ED-1393BB55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2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589A-54DC-4CDA-B7F2-0DE998EB460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7A28-9BF3-4A48-90ED-1393BB55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4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589A-54DC-4CDA-B7F2-0DE998EB460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7A28-9BF3-4A48-90ED-1393BB55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7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589A-54DC-4CDA-B7F2-0DE998EB460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7A28-9BF3-4A48-90ED-1393BB55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3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589A-54DC-4CDA-B7F2-0DE998EB460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7A28-9BF3-4A48-90ED-1393BB55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2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589A-54DC-4CDA-B7F2-0DE998EB460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7A28-9BF3-4A48-90ED-1393BB55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8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589A-54DC-4CDA-B7F2-0DE998EB460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7A28-9BF3-4A48-90ED-1393BB55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FE5589A-54DC-4CDA-B7F2-0DE998EB460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2647A28-9BF3-4A48-90ED-1393BB55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0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5.png"/><Relationship Id="rId9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DLバッ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0" y="207269"/>
            <a:ext cx="838199" cy="70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294941"/>
              </p:ext>
            </p:extLst>
          </p:nvPr>
        </p:nvGraphicFramePr>
        <p:xfrm>
          <a:off x="1600200" y="240885"/>
          <a:ext cx="7010400" cy="669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9148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The effect of Water-Cement (W/C) ratio on permeability</a:t>
                      </a:r>
                      <a:r>
                        <a:rPr kumimoji="1" lang="en-US" altLang="ja-JP" baseline="0" dirty="0" smtClean="0"/>
                        <a:t> and strength of concrete</a:t>
                      </a:r>
                      <a:endParaRPr kumimoji="1" lang="ja-JP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687706"/>
              </p:ext>
            </p:extLst>
          </p:nvPr>
        </p:nvGraphicFramePr>
        <p:xfrm>
          <a:off x="679580" y="984382"/>
          <a:ext cx="7931020" cy="541641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70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6418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kumimoji="1" lang="en-US" altLang="ja-JP" sz="14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Aims</a:t>
                      </a:r>
                      <a:endParaRPr kumimoji="1" lang="en-US" altLang="ja-JP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1" lang="en-US" altLang="ja-JP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Designing of  High strength Concrete to enable taller, durable and cost effective Concrete Structures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1" lang="en-US" altLang="ja-JP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Concrete  with high performance in Different geographical locations</a:t>
                      </a:r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1" lang="en-US" altLang="ja-JP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                               </a:t>
                      </a:r>
                      <a:r>
                        <a:rPr kumimoji="1" lang="en-US" altLang="ja-JP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Methodology</a:t>
                      </a: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            </a:t>
                      </a:r>
                      <a:endParaRPr kumimoji="1" lang="en-US" altLang="ja-JP" sz="12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upplementary Cementitious Material (SCM) e.g.. </a:t>
                      </a:r>
                      <a:r>
                        <a:rPr kumimoji="1" lang="en-US" altLang="ja-JP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Chemical</a:t>
                      </a: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kumimoji="1" lang="en-US" altLang="ja-JP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Mineral admixtures </a:t>
                      </a: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such as </a:t>
                      </a:r>
                      <a:r>
                        <a:rPr kumimoji="1" lang="en-US" altLang="ja-JP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fly ash</a:t>
                      </a: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silica fume</a:t>
                      </a: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granulated blast furnace slag (ggbfs). </a:t>
                      </a: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check their reaction, microstructures, strength- porosity reaction.</a:t>
                      </a:r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                                               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769862"/>
            <a:ext cx="2209800" cy="25116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1163066"/>
            <a:ext cx="2209800" cy="25506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861" y="3788083"/>
            <a:ext cx="3658481" cy="468697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7" name="Flowchart: Alternate Process 16"/>
          <p:cNvSpPr/>
          <p:nvPr/>
        </p:nvSpPr>
        <p:spPr>
          <a:xfrm>
            <a:off x="1741394" y="2118563"/>
            <a:ext cx="3179408" cy="304800"/>
          </a:xfrm>
          <a:prstGeom prst="flowChartAlternateProcess">
            <a:avLst/>
          </a:prstGeom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Characteristic and Mix design proportions</a:t>
            </a:r>
            <a:endParaRPr kumimoji="1" lang="ja-JP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870418" y="3332733"/>
            <a:ext cx="1653850" cy="381001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Curing condition</a:t>
            </a:r>
            <a:endParaRPr kumimoji="1" lang="ja-JP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2669102" y="3321760"/>
            <a:ext cx="1699920" cy="381001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Experiment Test</a:t>
            </a:r>
            <a:endParaRPr kumimoji="1" lang="ja-JP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8342" y="3308347"/>
            <a:ext cx="359037" cy="6477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0802" y="3308347"/>
            <a:ext cx="338570" cy="6477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2379" y="3178057"/>
            <a:ext cx="932769" cy="9327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06840" y="3511084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TARGET</a:t>
            </a:r>
            <a:endParaRPr kumimoji="1" lang="ja-JP" altLang="en-US" sz="1200" b="1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524659800"/>
              </p:ext>
            </p:extLst>
          </p:nvPr>
        </p:nvGraphicFramePr>
        <p:xfrm>
          <a:off x="1399580" y="4094735"/>
          <a:ext cx="2819400" cy="2268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7" name="24-Point Star 26"/>
          <p:cNvSpPr/>
          <p:nvPr/>
        </p:nvSpPr>
        <p:spPr>
          <a:xfrm>
            <a:off x="4218980" y="4148001"/>
            <a:ext cx="1873650" cy="1202002"/>
          </a:xfrm>
          <a:prstGeom prst="star24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THANK YOU</a:t>
            </a:r>
            <a:endParaRPr kumimoji="1" lang="ja-JP" altLang="en-US" sz="16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043367" y="2108217"/>
            <a:ext cx="796233" cy="315146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Rectangle 28"/>
          <p:cNvSpPr/>
          <p:nvPr/>
        </p:nvSpPr>
        <p:spPr>
          <a:xfrm>
            <a:off x="5638800" y="6447157"/>
            <a:ext cx="31242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PREPARED BY: ME17109 CHACHA</a:t>
            </a:r>
          </a:p>
        </p:txBody>
      </p:sp>
      <p:sp>
        <p:nvSpPr>
          <p:cNvPr id="30" name="Explosion 2 29"/>
          <p:cNvSpPr/>
          <p:nvPr/>
        </p:nvSpPr>
        <p:spPr>
          <a:xfrm>
            <a:off x="1194871" y="2029198"/>
            <a:ext cx="583164" cy="473184"/>
          </a:xfrm>
          <a:prstGeom prst="irregularSeal2">
            <a:avLst/>
          </a:prstGeom>
          <a:solidFill>
            <a:srgbClr val="FFC000"/>
          </a:solidFill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2120</TotalTime>
  <Words>108</Words>
  <Application>Microsoft Office PowerPoint</Application>
  <PresentationFormat>画面に合わせる (4:3)</PresentationFormat>
  <Paragraphs>23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Calibri</vt:lpstr>
      <vt:lpstr>Comic Sans MS</vt:lpstr>
      <vt:lpstr>Times New Roman</vt:lpstr>
      <vt:lpstr>Tw Cen MT</vt:lpstr>
      <vt:lpstr>Wingdings</vt:lpstr>
      <vt:lpstr>Droplet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CONCRETE TECHNOLOGY HIGH STRENGTH OF CONCRETE</dc:title>
  <dc:creator>toshiba</dc:creator>
  <cp:lastModifiedBy>中村絢也</cp:lastModifiedBy>
  <cp:revision>94</cp:revision>
  <dcterms:created xsi:type="dcterms:W3CDTF">2017-04-14T04:33:45Z</dcterms:created>
  <dcterms:modified xsi:type="dcterms:W3CDTF">2017-09-29T08:34:40Z</dcterms:modified>
</cp:coreProperties>
</file>