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3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5772C-9617-44EB-B7C5-7580FFBB97AE}" type="datetimeFigureOut">
              <a:rPr kumimoji="1" lang="ja-JP" altLang="en-US" smtClean="0"/>
              <a:t>2015/11/11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64872-E5F2-48F2-8513-3D323011B2F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5772C-9617-44EB-B7C5-7580FFBB97AE}" type="datetimeFigureOut">
              <a:rPr kumimoji="1" lang="ja-JP" altLang="en-US" smtClean="0"/>
              <a:t>2015/11/11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64872-E5F2-48F2-8513-3D323011B2F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5772C-9617-44EB-B7C5-7580FFBB97AE}" type="datetimeFigureOut">
              <a:rPr kumimoji="1" lang="ja-JP" altLang="en-US" smtClean="0"/>
              <a:t>2015/11/11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64872-E5F2-48F2-8513-3D323011B2F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5772C-9617-44EB-B7C5-7580FFBB97AE}" type="datetimeFigureOut">
              <a:rPr kumimoji="1" lang="ja-JP" altLang="en-US" smtClean="0"/>
              <a:t>2015/11/11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64872-E5F2-48F2-8513-3D323011B2F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5772C-9617-44EB-B7C5-7580FFBB97AE}" type="datetimeFigureOut">
              <a:rPr kumimoji="1" lang="ja-JP" altLang="en-US" smtClean="0"/>
              <a:t>2015/11/11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64872-E5F2-48F2-8513-3D323011B2F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5772C-9617-44EB-B7C5-7580FFBB97AE}" type="datetimeFigureOut">
              <a:rPr kumimoji="1" lang="ja-JP" altLang="en-US" smtClean="0"/>
              <a:t>2015/11/11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64872-E5F2-48F2-8513-3D323011B2F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5772C-9617-44EB-B7C5-7580FFBB97AE}" type="datetimeFigureOut">
              <a:rPr kumimoji="1" lang="ja-JP" altLang="en-US" smtClean="0"/>
              <a:t>2015/11/11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64872-E5F2-48F2-8513-3D323011B2F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5772C-9617-44EB-B7C5-7580FFBB97AE}" type="datetimeFigureOut">
              <a:rPr kumimoji="1" lang="ja-JP" altLang="en-US" smtClean="0"/>
              <a:t>2015/11/11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64872-E5F2-48F2-8513-3D323011B2F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5772C-9617-44EB-B7C5-7580FFBB97AE}" type="datetimeFigureOut">
              <a:rPr kumimoji="1" lang="ja-JP" altLang="en-US" smtClean="0"/>
              <a:t>2015/11/11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64872-E5F2-48F2-8513-3D323011B2F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5772C-9617-44EB-B7C5-7580FFBB97AE}" type="datetimeFigureOut">
              <a:rPr kumimoji="1" lang="ja-JP" altLang="en-US" smtClean="0"/>
              <a:t>2015/11/11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64872-E5F2-48F2-8513-3D323011B2F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5772C-9617-44EB-B7C5-7580FFBB97AE}" type="datetimeFigureOut">
              <a:rPr kumimoji="1" lang="ja-JP" altLang="en-US" smtClean="0"/>
              <a:t>2015/11/11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64872-E5F2-48F2-8513-3D323011B2F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772C-9617-44EB-B7C5-7580FFBB97AE}" type="datetimeFigureOut">
              <a:rPr kumimoji="1" lang="ja-JP" altLang="en-US" smtClean="0"/>
              <a:t>2015/11/11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64872-E5F2-48F2-8513-3D323011B2F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0" y="-531440"/>
            <a:ext cx="7524330" cy="6552728"/>
            <a:chOff x="3200073" y="1657865"/>
            <a:chExt cx="3223468" cy="3302668"/>
          </a:xfrm>
        </p:grpSpPr>
        <p:sp>
          <p:nvSpPr>
            <p:cNvPr id="4" name="六角形 3"/>
            <p:cNvSpPr/>
            <p:nvPr/>
          </p:nvSpPr>
          <p:spPr>
            <a:xfrm>
              <a:off x="5052162" y="2982187"/>
              <a:ext cx="264688" cy="314555"/>
            </a:xfrm>
            <a:prstGeom prst="hexagon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六角形 4"/>
            <p:cNvSpPr/>
            <p:nvPr/>
          </p:nvSpPr>
          <p:spPr>
            <a:xfrm rot="627123">
              <a:off x="4769170" y="3818957"/>
              <a:ext cx="303152" cy="299203"/>
            </a:xfrm>
            <a:prstGeom prst="hexagon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六角形 5"/>
            <p:cNvSpPr/>
            <p:nvPr/>
          </p:nvSpPr>
          <p:spPr>
            <a:xfrm>
              <a:off x="4570261" y="3770799"/>
              <a:ext cx="285530" cy="310909"/>
            </a:xfrm>
            <a:prstGeom prst="hexagon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円/楕円 6"/>
            <p:cNvSpPr/>
            <p:nvPr/>
          </p:nvSpPr>
          <p:spPr>
            <a:xfrm rot="17046264">
              <a:off x="5433457" y="3214817"/>
              <a:ext cx="284113" cy="134393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円/楕円 7"/>
            <p:cNvSpPr/>
            <p:nvPr/>
          </p:nvSpPr>
          <p:spPr>
            <a:xfrm rot="18500166">
              <a:off x="5238952" y="3536907"/>
              <a:ext cx="237029" cy="115852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円/楕円 8"/>
            <p:cNvSpPr/>
            <p:nvPr/>
          </p:nvSpPr>
          <p:spPr>
            <a:xfrm rot="17046264">
              <a:off x="4507975" y="4512021"/>
              <a:ext cx="203016" cy="128272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円/楕円 9"/>
            <p:cNvSpPr/>
            <p:nvPr/>
          </p:nvSpPr>
          <p:spPr>
            <a:xfrm rot="18588274">
              <a:off x="4972594" y="3348271"/>
              <a:ext cx="202123" cy="10052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/>
            <p:cNvSpPr/>
            <p:nvPr/>
          </p:nvSpPr>
          <p:spPr>
            <a:xfrm rot="18442521">
              <a:off x="4896993" y="2903630"/>
              <a:ext cx="206327" cy="7178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円/楕円 11"/>
            <p:cNvSpPr/>
            <p:nvPr/>
          </p:nvSpPr>
          <p:spPr>
            <a:xfrm rot="17046264">
              <a:off x="4850196" y="4175412"/>
              <a:ext cx="161842" cy="120794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円/楕円 12"/>
            <p:cNvSpPr/>
            <p:nvPr/>
          </p:nvSpPr>
          <p:spPr>
            <a:xfrm rot="17046264">
              <a:off x="5030371" y="4213150"/>
              <a:ext cx="233588" cy="133122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円/楕円 13"/>
            <p:cNvSpPr/>
            <p:nvPr/>
          </p:nvSpPr>
          <p:spPr>
            <a:xfrm rot="17046264">
              <a:off x="5414853" y="3736108"/>
              <a:ext cx="203016" cy="128272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円/楕円 14"/>
            <p:cNvSpPr/>
            <p:nvPr/>
          </p:nvSpPr>
          <p:spPr>
            <a:xfrm rot="17046264">
              <a:off x="4892345" y="4306582"/>
              <a:ext cx="203016" cy="128272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円/楕円 15"/>
            <p:cNvSpPr/>
            <p:nvPr/>
          </p:nvSpPr>
          <p:spPr>
            <a:xfrm rot="17046264">
              <a:off x="5548289" y="3595104"/>
              <a:ext cx="167804" cy="134483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六角形 16"/>
            <p:cNvSpPr/>
            <p:nvPr/>
          </p:nvSpPr>
          <p:spPr>
            <a:xfrm rot="627123">
              <a:off x="5222405" y="4104520"/>
              <a:ext cx="219094" cy="215910"/>
            </a:xfrm>
            <a:prstGeom prst="hexagon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/>
            <p:cNvSpPr/>
            <p:nvPr/>
          </p:nvSpPr>
          <p:spPr>
            <a:xfrm rot="14112278">
              <a:off x="5223826" y="3946458"/>
              <a:ext cx="218402" cy="71433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/>
            <p:cNvSpPr/>
            <p:nvPr/>
          </p:nvSpPr>
          <p:spPr>
            <a:xfrm rot="20666193">
              <a:off x="4103780" y="4016394"/>
              <a:ext cx="354683" cy="18440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円/楕円 19"/>
            <p:cNvSpPr/>
            <p:nvPr/>
          </p:nvSpPr>
          <p:spPr>
            <a:xfrm rot="17046264">
              <a:off x="5836685" y="3620631"/>
              <a:ext cx="264576" cy="112497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 rot="17046264">
              <a:off x="4691737" y="4473589"/>
              <a:ext cx="201783" cy="9409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 rot="17046264">
              <a:off x="5261969" y="3293493"/>
              <a:ext cx="163540" cy="101672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円/楕円 22"/>
            <p:cNvSpPr/>
            <p:nvPr/>
          </p:nvSpPr>
          <p:spPr>
            <a:xfrm rot="17046264">
              <a:off x="5579603" y="4217545"/>
              <a:ext cx="163540" cy="101672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星 32 23"/>
            <p:cNvSpPr/>
            <p:nvPr/>
          </p:nvSpPr>
          <p:spPr>
            <a:xfrm>
              <a:off x="4920131" y="3520506"/>
              <a:ext cx="169682" cy="192792"/>
            </a:xfrm>
            <a:prstGeom prst="star32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星 32 24"/>
            <p:cNvSpPr/>
            <p:nvPr/>
          </p:nvSpPr>
          <p:spPr>
            <a:xfrm>
              <a:off x="5186461" y="3447686"/>
              <a:ext cx="109752" cy="145131"/>
            </a:xfrm>
            <a:prstGeom prst="star32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星 32 25"/>
            <p:cNvSpPr/>
            <p:nvPr/>
          </p:nvSpPr>
          <p:spPr>
            <a:xfrm>
              <a:off x="4459323" y="4000348"/>
              <a:ext cx="169682" cy="192792"/>
            </a:xfrm>
            <a:prstGeom prst="star32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爆発 1 26"/>
            <p:cNvSpPr/>
            <p:nvPr/>
          </p:nvSpPr>
          <p:spPr>
            <a:xfrm>
              <a:off x="5284701" y="2941293"/>
              <a:ext cx="170859" cy="247154"/>
            </a:xfrm>
            <a:prstGeom prst="irregularSeal1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六角形 27"/>
            <p:cNvSpPr/>
            <p:nvPr/>
          </p:nvSpPr>
          <p:spPr>
            <a:xfrm>
              <a:off x="4599563" y="4613536"/>
              <a:ext cx="298100" cy="256230"/>
            </a:xfrm>
            <a:prstGeom prst="hexagon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円/楕円 28"/>
            <p:cNvSpPr/>
            <p:nvPr/>
          </p:nvSpPr>
          <p:spPr>
            <a:xfrm rot="17046264">
              <a:off x="4589018" y="4113726"/>
              <a:ext cx="203016" cy="128272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星 32 29"/>
            <p:cNvSpPr/>
            <p:nvPr/>
          </p:nvSpPr>
          <p:spPr>
            <a:xfrm>
              <a:off x="4924003" y="3024394"/>
              <a:ext cx="109752" cy="145131"/>
            </a:xfrm>
            <a:prstGeom prst="star32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星 32 30"/>
            <p:cNvSpPr/>
            <p:nvPr/>
          </p:nvSpPr>
          <p:spPr>
            <a:xfrm>
              <a:off x="4794701" y="3279303"/>
              <a:ext cx="96129" cy="132584"/>
            </a:xfrm>
            <a:prstGeom prst="star32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星 32 31"/>
            <p:cNvSpPr/>
            <p:nvPr/>
          </p:nvSpPr>
          <p:spPr>
            <a:xfrm>
              <a:off x="4597216" y="3545421"/>
              <a:ext cx="85279" cy="143017"/>
            </a:xfrm>
            <a:prstGeom prst="star32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星 32 32"/>
            <p:cNvSpPr/>
            <p:nvPr/>
          </p:nvSpPr>
          <p:spPr>
            <a:xfrm>
              <a:off x="4307152" y="3768708"/>
              <a:ext cx="96129" cy="132584"/>
            </a:xfrm>
            <a:prstGeom prst="star32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4" name="直線コネクタ 33"/>
            <p:cNvCxnSpPr/>
            <p:nvPr/>
          </p:nvCxnSpPr>
          <p:spPr>
            <a:xfrm flipH="1">
              <a:off x="4973136" y="2295383"/>
              <a:ext cx="263754" cy="40131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/>
            <p:cNvCxnSpPr/>
            <p:nvPr/>
          </p:nvCxnSpPr>
          <p:spPr>
            <a:xfrm flipH="1">
              <a:off x="5787274" y="2760343"/>
              <a:ext cx="237457" cy="4401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/>
            <p:cNvCxnSpPr/>
            <p:nvPr/>
          </p:nvCxnSpPr>
          <p:spPr>
            <a:xfrm flipH="1">
              <a:off x="6253884" y="3024394"/>
              <a:ext cx="169657" cy="36737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矢印コネクタ 36"/>
            <p:cNvCxnSpPr/>
            <p:nvPr/>
          </p:nvCxnSpPr>
          <p:spPr>
            <a:xfrm>
              <a:off x="5100222" y="2524815"/>
              <a:ext cx="817963" cy="44823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矢印コネクタ 37"/>
            <p:cNvCxnSpPr/>
            <p:nvPr/>
          </p:nvCxnSpPr>
          <p:spPr>
            <a:xfrm>
              <a:off x="5918294" y="2983493"/>
              <a:ext cx="390510" cy="25544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円/楕円 38"/>
            <p:cNvSpPr/>
            <p:nvPr/>
          </p:nvSpPr>
          <p:spPr>
            <a:xfrm rot="19431210">
              <a:off x="5425925" y="3902787"/>
              <a:ext cx="142510" cy="117714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円/楕円 39"/>
            <p:cNvSpPr/>
            <p:nvPr/>
          </p:nvSpPr>
          <p:spPr>
            <a:xfrm rot="17046264" flipV="1">
              <a:off x="5826989" y="3309833"/>
              <a:ext cx="96087" cy="12007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円/楕円 40"/>
            <p:cNvSpPr/>
            <p:nvPr/>
          </p:nvSpPr>
          <p:spPr>
            <a:xfrm rot="18446916">
              <a:off x="5448127" y="4337890"/>
              <a:ext cx="193785" cy="106893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円/楕円 41"/>
            <p:cNvSpPr/>
            <p:nvPr/>
          </p:nvSpPr>
          <p:spPr>
            <a:xfrm rot="17046264">
              <a:off x="4873152" y="4501491"/>
              <a:ext cx="163540" cy="101672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円/楕円 42"/>
            <p:cNvSpPr/>
            <p:nvPr/>
          </p:nvSpPr>
          <p:spPr>
            <a:xfrm rot="16959797">
              <a:off x="5312025" y="3774618"/>
              <a:ext cx="173381" cy="86997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円/楕円 43"/>
            <p:cNvSpPr/>
            <p:nvPr/>
          </p:nvSpPr>
          <p:spPr>
            <a:xfrm rot="19204778">
              <a:off x="5062307" y="4654557"/>
              <a:ext cx="208730" cy="102071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フリーフォーム 44"/>
            <p:cNvSpPr/>
            <p:nvPr/>
          </p:nvSpPr>
          <p:spPr>
            <a:xfrm>
              <a:off x="3976241" y="2735371"/>
              <a:ext cx="1769806" cy="1700981"/>
            </a:xfrm>
            <a:custGeom>
              <a:avLst/>
              <a:gdLst>
                <a:gd name="connsiteX0" fmla="*/ 993058 w 1769806"/>
                <a:gd name="connsiteY0" fmla="*/ 0 h 1700981"/>
                <a:gd name="connsiteX1" fmla="*/ 1769806 w 1769806"/>
                <a:gd name="connsiteY1" fmla="*/ 452284 h 1700981"/>
                <a:gd name="connsiteX2" fmla="*/ 1248696 w 1769806"/>
                <a:gd name="connsiteY2" fmla="*/ 1130710 h 1700981"/>
                <a:gd name="connsiteX3" fmla="*/ 835742 w 1769806"/>
                <a:gd name="connsiteY3" fmla="*/ 1494503 h 1700981"/>
                <a:gd name="connsiteX4" fmla="*/ 334296 w 1769806"/>
                <a:gd name="connsiteY4" fmla="*/ 1700981 h 1700981"/>
                <a:gd name="connsiteX5" fmla="*/ 314632 w 1769806"/>
                <a:gd name="connsiteY5" fmla="*/ 1691148 h 1700981"/>
                <a:gd name="connsiteX6" fmla="*/ 0 w 1769806"/>
                <a:gd name="connsiteY6" fmla="*/ 1278193 h 1700981"/>
                <a:gd name="connsiteX7" fmla="*/ 108154 w 1769806"/>
                <a:gd name="connsiteY7" fmla="*/ 1111045 h 1700981"/>
                <a:gd name="connsiteX8" fmla="*/ 344129 w 1769806"/>
                <a:gd name="connsiteY8" fmla="*/ 1032387 h 1700981"/>
                <a:gd name="connsiteX9" fmla="*/ 599767 w 1769806"/>
                <a:gd name="connsiteY9" fmla="*/ 875071 h 1700981"/>
                <a:gd name="connsiteX10" fmla="*/ 786580 w 1769806"/>
                <a:gd name="connsiteY10" fmla="*/ 639097 h 1700981"/>
                <a:gd name="connsiteX11" fmla="*/ 894735 w 1769806"/>
                <a:gd name="connsiteY11" fmla="*/ 373626 h 1700981"/>
                <a:gd name="connsiteX12" fmla="*/ 943896 w 1769806"/>
                <a:gd name="connsiteY12" fmla="*/ 137651 h 1700981"/>
                <a:gd name="connsiteX13" fmla="*/ 993058 w 1769806"/>
                <a:gd name="connsiteY13" fmla="*/ 0 h 1700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769806" h="1700981">
                  <a:moveTo>
                    <a:pt x="993058" y="0"/>
                  </a:moveTo>
                  <a:lnTo>
                    <a:pt x="1769806" y="452284"/>
                  </a:lnTo>
                  <a:lnTo>
                    <a:pt x="1248696" y="1130710"/>
                  </a:lnTo>
                  <a:lnTo>
                    <a:pt x="835742" y="1494503"/>
                  </a:lnTo>
                  <a:lnTo>
                    <a:pt x="334296" y="1700981"/>
                  </a:lnTo>
                  <a:lnTo>
                    <a:pt x="314632" y="1691148"/>
                  </a:lnTo>
                  <a:lnTo>
                    <a:pt x="0" y="1278193"/>
                  </a:lnTo>
                  <a:lnTo>
                    <a:pt x="108154" y="1111045"/>
                  </a:lnTo>
                  <a:lnTo>
                    <a:pt x="344129" y="1032387"/>
                  </a:lnTo>
                  <a:lnTo>
                    <a:pt x="599767" y="875071"/>
                  </a:lnTo>
                  <a:lnTo>
                    <a:pt x="786580" y="639097"/>
                  </a:lnTo>
                  <a:lnTo>
                    <a:pt x="894735" y="373626"/>
                  </a:lnTo>
                  <a:lnTo>
                    <a:pt x="943896" y="137651"/>
                  </a:lnTo>
                  <a:lnTo>
                    <a:pt x="993058" y="0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円/楕円 45"/>
            <p:cNvSpPr/>
            <p:nvPr/>
          </p:nvSpPr>
          <p:spPr>
            <a:xfrm rot="17046264">
              <a:off x="5017500" y="4216993"/>
              <a:ext cx="233588" cy="133122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円/楕円 46"/>
            <p:cNvSpPr/>
            <p:nvPr/>
          </p:nvSpPr>
          <p:spPr>
            <a:xfrm rot="17046264">
              <a:off x="5401982" y="3739951"/>
              <a:ext cx="203016" cy="128272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円/楕円 47"/>
            <p:cNvSpPr/>
            <p:nvPr/>
          </p:nvSpPr>
          <p:spPr>
            <a:xfrm rot="17046264">
              <a:off x="5093427" y="4007816"/>
              <a:ext cx="203016" cy="128272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円/楕円 48"/>
            <p:cNvSpPr/>
            <p:nvPr/>
          </p:nvSpPr>
          <p:spPr>
            <a:xfrm rot="17046264">
              <a:off x="5523163" y="3827182"/>
              <a:ext cx="178978" cy="73323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六角形 49"/>
            <p:cNvSpPr/>
            <p:nvPr/>
          </p:nvSpPr>
          <p:spPr>
            <a:xfrm rot="627123">
              <a:off x="5209534" y="4108363"/>
              <a:ext cx="219094" cy="215910"/>
            </a:xfrm>
            <a:prstGeom prst="hexagon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六角形 50"/>
            <p:cNvSpPr/>
            <p:nvPr/>
          </p:nvSpPr>
          <p:spPr>
            <a:xfrm rot="158705">
              <a:off x="5644509" y="3697230"/>
              <a:ext cx="285530" cy="310909"/>
            </a:xfrm>
            <a:prstGeom prst="hexagon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円/楕円 51"/>
            <p:cNvSpPr/>
            <p:nvPr/>
          </p:nvSpPr>
          <p:spPr>
            <a:xfrm rot="17046264">
              <a:off x="5532881" y="4110260"/>
              <a:ext cx="122163" cy="69592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円/楕円 52"/>
            <p:cNvSpPr/>
            <p:nvPr/>
          </p:nvSpPr>
          <p:spPr>
            <a:xfrm rot="17046264">
              <a:off x="5566732" y="4221388"/>
              <a:ext cx="163540" cy="101672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正方形/長方形 53"/>
            <p:cNvSpPr/>
            <p:nvPr/>
          </p:nvSpPr>
          <p:spPr>
            <a:xfrm rot="15387756">
              <a:off x="5605653" y="3489540"/>
              <a:ext cx="173696" cy="73273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円/楕円 54"/>
            <p:cNvSpPr/>
            <p:nvPr/>
          </p:nvSpPr>
          <p:spPr>
            <a:xfrm rot="18223794">
              <a:off x="5878681" y="3385354"/>
              <a:ext cx="141896" cy="111885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円/楕円 55"/>
            <p:cNvSpPr/>
            <p:nvPr/>
          </p:nvSpPr>
          <p:spPr>
            <a:xfrm rot="17046264" flipV="1">
              <a:off x="5814118" y="3313676"/>
              <a:ext cx="96087" cy="12007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円/楕円 57"/>
            <p:cNvSpPr/>
            <p:nvPr/>
          </p:nvSpPr>
          <p:spPr>
            <a:xfrm rot="18446916">
              <a:off x="5317760" y="4516902"/>
              <a:ext cx="193785" cy="106893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フリーフォーム 58"/>
            <p:cNvSpPr/>
            <p:nvPr/>
          </p:nvSpPr>
          <p:spPr>
            <a:xfrm>
              <a:off x="4339219" y="3232954"/>
              <a:ext cx="1875934" cy="1727579"/>
            </a:xfrm>
            <a:custGeom>
              <a:avLst/>
              <a:gdLst>
                <a:gd name="connsiteX0" fmla="*/ 1432874 w 1875934"/>
                <a:gd name="connsiteY0" fmla="*/ 0 h 1366887"/>
                <a:gd name="connsiteX1" fmla="*/ 867266 w 1875934"/>
                <a:gd name="connsiteY1" fmla="*/ 546755 h 1366887"/>
                <a:gd name="connsiteX2" fmla="*/ 461914 w 1875934"/>
                <a:gd name="connsiteY2" fmla="*/ 829559 h 1366887"/>
                <a:gd name="connsiteX3" fmla="*/ 254524 w 1875934"/>
                <a:gd name="connsiteY3" fmla="*/ 904973 h 1366887"/>
                <a:gd name="connsiteX4" fmla="*/ 0 w 1875934"/>
                <a:gd name="connsiteY4" fmla="*/ 989815 h 1366887"/>
                <a:gd name="connsiteX5" fmla="*/ 320512 w 1875934"/>
                <a:gd name="connsiteY5" fmla="*/ 1366887 h 1366887"/>
                <a:gd name="connsiteX6" fmla="*/ 989815 w 1875934"/>
                <a:gd name="connsiteY6" fmla="*/ 1225485 h 1366887"/>
                <a:gd name="connsiteX7" fmla="*/ 1630837 w 1875934"/>
                <a:gd name="connsiteY7" fmla="*/ 650450 h 1366887"/>
                <a:gd name="connsiteX8" fmla="*/ 1800520 w 1875934"/>
                <a:gd name="connsiteY8" fmla="*/ 282804 h 1366887"/>
                <a:gd name="connsiteX9" fmla="*/ 1875934 w 1875934"/>
                <a:gd name="connsiteY9" fmla="*/ 160256 h 1366887"/>
                <a:gd name="connsiteX10" fmla="*/ 1489435 w 1875934"/>
                <a:gd name="connsiteY10" fmla="*/ 9427 h 1366887"/>
                <a:gd name="connsiteX11" fmla="*/ 1432874 w 1875934"/>
                <a:gd name="connsiteY11" fmla="*/ 0 h 13668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75934" h="1366887">
                  <a:moveTo>
                    <a:pt x="1432874" y="0"/>
                  </a:moveTo>
                  <a:lnTo>
                    <a:pt x="867266" y="546755"/>
                  </a:lnTo>
                  <a:lnTo>
                    <a:pt x="461914" y="829559"/>
                  </a:lnTo>
                  <a:lnTo>
                    <a:pt x="254524" y="904973"/>
                  </a:lnTo>
                  <a:lnTo>
                    <a:pt x="0" y="989815"/>
                  </a:lnTo>
                  <a:lnTo>
                    <a:pt x="320512" y="1366887"/>
                  </a:lnTo>
                  <a:lnTo>
                    <a:pt x="989815" y="1225485"/>
                  </a:lnTo>
                  <a:lnTo>
                    <a:pt x="1630837" y="650450"/>
                  </a:lnTo>
                  <a:lnTo>
                    <a:pt x="1800520" y="282804"/>
                  </a:lnTo>
                  <a:lnTo>
                    <a:pt x="1875934" y="160256"/>
                  </a:lnTo>
                  <a:lnTo>
                    <a:pt x="1489435" y="9427"/>
                  </a:lnTo>
                  <a:lnTo>
                    <a:pt x="1432874" y="0"/>
                  </a:lnTo>
                  <a:close/>
                </a:path>
              </a:pathLst>
            </a:cu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六角形 59"/>
            <p:cNvSpPr/>
            <p:nvPr/>
          </p:nvSpPr>
          <p:spPr>
            <a:xfrm>
              <a:off x="5061460" y="2960911"/>
              <a:ext cx="264688" cy="314555"/>
            </a:xfrm>
            <a:prstGeom prst="hexagon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六角形 60"/>
            <p:cNvSpPr/>
            <p:nvPr/>
          </p:nvSpPr>
          <p:spPr>
            <a:xfrm>
              <a:off x="4579559" y="3749523"/>
              <a:ext cx="285530" cy="310909"/>
            </a:xfrm>
            <a:prstGeom prst="hexagon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正方形/長方形 61"/>
            <p:cNvSpPr/>
            <p:nvPr/>
          </p:nvSpPr>
          <p:spPr>
            <a:xfrm rot="18442521">
              <a:off x="4906291" y="2882354"/>
              <a:ext cx="206327" cy="7178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正方形/長方形 62"/>
            <p:cNvSpPr/>
            <p:nvPr/>
          </p:nvSpPr>
          <p:spPr>
            <a:xfrm rot="18442521">
              <a:off x="4075775" y="3861736"/>
              <a:ext cx="166099" cy="62043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正方形/長方形 63"/>
            <p:cNvSpPr/>
            <p:nvPr/>
          </p:nvSpPr>
          <p:spPr>
            <a:xfrm rot="20666193">
              <a:off x="4113078" y="3995118"/>
              <a:ext cx="354683" cy="18440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星 32 64"/>
            <p:cNvSpPr/>
            <p:nvPr/>
          </p:nvSpPr>
          <p:spPr>
            <a:xfrm>
              <a:off x="4929429" y="3499230"/>
              <a:ext cx="169682" cy="192792"/>
            </a:xfrm>
            <a:prstGeom prst="star32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星 32 65"/>
            <p:cNvSpPr/>
            <p:nvPr/>
          </p:nvSpPr>
          <p:spPr>
            <a:xfrm>
              <a:off x="5195759" y="3426410"/>
              <a:ext cx="109752" cy="145131"/>
            </a:xfrm>
            <a:prstGeom prst="star32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爆発 1 66"/>
            <p:cNvSpPr/>
            <p:nvPr/>
          </p:nvSpPr>
          <p:spPr>
            <a:xfrm>
              <a:off x="5293999" y="2920017"/>
              <a:ext cx="170859" cy="247154"/>
            </a:xfrm>
            <a:prstGeom prst="irregularSeal1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星 32 67"/>
            <p:cNvSpPr/>
            <p:nvPr/>
          </p:nvSpPr>
          <p:spPr>
            <a:xfrm>
              <a:off x="4933301" y="3003118"/>
              <a:ext cx="109752" cy="145131"/>
            </a:xfrm>
            <a:prstGeom prst="star32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星 32 68"/>
            <p:cNvSpPr/>
            <p:nvPr/>
          </p:nvSpPr>
          <p:spPr>
            <a:xfrm>
              <a:off x="4803999" y="3258027"/>
              <a:ext cx="96129" cy="132584"/>
            </a:xfrm>
            <a:prstGeom prst="star32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星 32 69"/>
            <p:cNvSpPr/>
            <p:nvPr/>
          </p:nvSpPr>
          <p:spPr>
            <a:xfrm>
              <a:off x="4606514" y="3524145"/>
              <a:ext cx="85279" cy="143017"/>
            </a:xfrm>
            <a:prstGeom prst="star32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星 32 70"/>
            <p:cNvSpPr/>
            <p:nvPr/>
          </p:nvSpPr>
          <p:spPr>
            <a:xfrm>
              <a:off x="4316450" y="3747432"/>
              <a:ext cx="96129" cy="132584"/>
            </a:xfrm>
            <a:prstGeom prst="star32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円/楕円 71"/>
            <p:cNvSpPr/>
            <p:nvPr/>
          </p:nvSpPr>
          <p:spPr>
            <a:xfrm rot="18588274">
              <a:off x="4979655" y="3330225"/>
              <a:ext cx="202123" cy="10052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円/楕円 72"/>
            <p:cNvSpPr/>
            <p:nvPr/>
          </p:nvSpPr>
          <p:spPr>
            <a:xfrm rot="18588274">
              <a:off x="4734437" y="3583016"/>
              <a:ext cx="202123" cy="10052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正方形/長方形 73"/>
            <p:cNvSpPr/>
            <p:nvPr/>
          </p:nvSpPr>
          <p:spPr>
            <a:xfrm rot="18442521">
              <a:off x="4815360" y="3398619"/>
              <a:ext cx="166099" cy="62043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正方形/長方形 74"/>
            <p:cNvSpPr/>
            <p:nvPr/>
          </p:nvSpPr>
          <p:spPr>
            <a:xfrm rot="18442521">
              <a:off x="4479253" y="3721825"/>
              <a:ext cx="190016" cy="5243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" name="正方形/長方形 75"/>
            <p:cNvSpPr/>
            <p:nvPr/>
          </p:nvSpPr>
          <p:spPr>
            <a:xfrm rot="18442521">
              <a:off x="4073538" y="3864966"/>
              <a:ext cx="166099" cy="62043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円/楕円 76"/>
            <p:cNvSpPr/>
            <p:nvPr/>
          </p:nvSpPr>
          <p:spPr>
            <a:xfrm rot="17046264">
              <a:off x="5269030" y="3275447"/>
              <a:ext cx="163540" cy="101672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" name="星 32 77"/>
            <p:cNvSpPr/>
            <p:nvPr/>
          </p:nvSpPr>
          <p:spPr>
            <a:xfrm>
              <a:off x="4927192" y="3502460"/>
              <a:ext cx="169682" cy="192792"/>
            </a:xfrm>
            <a:prstGeom prst="star32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9" name="星 32 78"/>
            <p:cNvSpPr/>
            <p:nvPr/>
          </p:nvSpPr>
          <p:spPr>
            <a:xfrm>
              <a:off x="5193522" y="3429640"/>
              <a:ext cx="109752" cy="145131"/>
            </a:xfrm>
            <a:prstGeom prst="star32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" name="星 32 79"/>
            <p:cNvSpPr/>
            <p:nvPr/>
          </p:nvSpPr>
          <p:spPr>
            <a:xfrm>
              <a:off x="4604277" y="3527375"/>
              <a:ext cx="85279" cy="143017"/>
            </a:xfrm>
            <a:prstGeom prst="star32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円/楕円 80"/>
            <p:cNvSpPr/>
            <p:nvPr/>
          </p:nvSpPr>
          <p:spPr>
            <a:xfrm rot="17046264">
              <a:off x="5205647" y="4390180"/>
              <a:ext cx="233588" cy="133122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" name="円/楕円 81"/>
            <p:cNvSpPr/>
            <p:nvPr/>
          </p:nvSpPr>
          <p:spPr>
            <a:xfrm rot="17046264">
              <a:off x="5404689" y="3748692"/>
              <a:ext cx="203016" cy="128272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3" name="円/楕円 82"/>
            <p:cNvSpPr/>
            <p:nvPr/>
          </p:nvSpPr>
          <p:spPr>
            <a:xfrm rot="17046264">
              <a:off x="5728587" y="3492179"/>
              <a:ext cx="203016" cy="128272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" name="円/楕円 83"/>
            <p:cNvSpPr/>
            <p:nvPr/>
          </p:nvSpPr>
          <p:spPr>
            <a:xfrm rot="17046264">
              <a:off x="4981251" y="4598543"/>
              <a:ext cx="171849" cy="82921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" name="円/楕円 84"/>
            <p:cNvSpPr/>
            <p:nvPr/>
          </p:nvSpPr>
          <p:spPr>
            <a:xfrm rot="17046264">
              <a:off x="5417039" y="4066087"/>
              <a:ext cx="163540" cy="101672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" name="円/楕円 85"/>
            <p:cNvSpPr/>
            <p:nvPr/>
          </p:nvSpPr>
          <p:spPr>
            <a:xfrm rot="17046264">
              <a:off x="5538125" y="3607688"/>
              <a:ext cx="167804" cy="134483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円/楕円 86"/>
            <p:cNvSpPr/>
            <p:nvPr/>
          </p:nvSpPr>
          <p:spPr>
            <a:xfrm rot="17046264">
              <a:off x="5525870" y="3835923"/>
              <a:ext cx="178978" cy="73323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" name="円/楕円 87"/>
            <p:cNvSpPr/>
            <p:nvPr/>
          </p:nvSpPr>
          <p:spPr>
            <a:xfrm rot="17046264">
              <a:off x="5535588" y="4119001"/>
              <a:ext cx="122163" cy="69592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" name="円/楕円 88"/>
            <p:cNvSpPr/>
            <p:nvPr/>
          </p:nvSpPr>
          <p:spPr>
            <a:xfrm rot="17046264">
              <a:off x="5702261" y="4086609"/>
              <a:ext cx="149939" cy="8915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" name="円/楕円 89"/>
            <p:cNvSpPr/>
            <p:nvPr/>
          </p:nvSpPr>
          <p:spPr>
            <a:xfrm rot="17742573">
              <a:off x="5066305" y="4449666"/>
              <a:ext cx="222949" cy="129784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" name="円/楕円 90"/>
            <p:cNvSpPr/>
            <p:nvPr/>
          </p:nvSpPr>
          <p:spPr>
            <a:xfrm rot="19431210">
              <a:off x="5415761" y="3915371"/>
              <a:ext cx="142510" cy="117714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" name="円/楕円 91"/>
            <p:cNvSpPr/>
            <p:nvPr/>
          </p:nvSpPr>
          <p:spPr>
            <a:xfrm rot="17046264">
              <a:off x="4862988" y="4514075"/>
              <a:ext cx="163540" cy="101672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" name="円/楕円 92"/>
            <p:cNvSpPr/>
            <p:nvPr/>
          </p:nvSpPr>
          <p:spPr>
            <a:xfrm rot="16959797">
              <a:off x="5301861" y="3787202"/>
              <a:ext cx="173381" cy="86997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" name="円/楕円 93"/>
            <p:cNvSpPr/>
            <p:nvPr/>
          </p:nvSpPr>
          <p:spPr>
            <a:xfrm rot="19204778">
              <a:off x="4905049" y="4705938"/>
              <a:ext cx="208730" cy="102071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" name="円弧 96"/>
            <p:cNvSpPr/>
            <p:nvPr/>
          </p:nvSpPr>
          <p:spPr>
            <a:xfrm rot="5917863">
              <a:off x="2981935" y="1876003"/>
              <a:ext cx="2142429" cy="1706153"/>
            </a:xfrm>
            <a:prstGeom prst="arc">
              <a:avLst>
                <a:gd name="adj1" fmla="val 15536677"/>
                <a:gd name="adj2" fmla="val 4184"/>
              </a:avLst>
            </a:prstGeom>
            <a:solidFill>
              <a:schemeClr val="bg2">
                <a:lumMod val="90000"/>
              </a:schemeClr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" name="正方形/長方形 97"/>
            <p:cNvSpPr/>
            <p:nvPr/>
          </p:nvSpPr>
          <p:spPr>
            <a:xfrm>
              <a:off x="3922362" y="2867634"/>
              <a:ext cx="814717" cy="36122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800" dirty="0">
                  <a:solidFill>
                    <a:schemeClr val="tx1"/>
                  </a:solidFill>
                </a:rPr>
                <a:t>骨材</a:t>
              </a:r>
              <a:endParaRPr kumimoji="1" lang="ja-JP" altLang="en-US" sz="2800" dirty="0">
                <a:solidFill>
                  <a:schemeClr val="tx1"/>
                </a:solidFill>
              </a:endParaRPr>
            </a:p>
          </p:txBody>
        </p:sp>
      </p:grpSp>
      <p:sp>
        <p:nvSpPr>
          <p:cNvPr id="99" name="正方形/長方形 98"/>
          <p:cNvSpPr/>
          <p:nvPr/>
        </p:nvSpPr>
        <p:spPr>
          <a:xfrm rot="1438878">
            <a:off x="4943863" y="1171702"/>
            <a:ext cx="1368152" cy="348751"/>
          </a:xfrm>
          <a:prstGeom prst="rect">
            <a:avLst/>
          </a:prstGeom>
          <a:solidFill>
            <a:srgbClr val="FFFF00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遷移帯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2" name="正方形/長方形 101"/>
          <p:cNvSpPr/>
          <p:nvPr/>
        </p:nvSpPr>
        <p:spPr>
          <a:xfrm rot="1735848">
            <a:off x="6306508" y="1920458"/>
            <a:ext cx="1299003" cy="361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</a:rPr>
              <a:t>ペースト部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Company>芝浦工業大学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伊代田研</dc:creator>
  <cp:lastModifiedBy>伊代田研</cp:lastModifiedBy>
  <cp:revision>1</cp:revision>
  <dcterms:created xsi:type="dcterms:W3CDTF">2015-11-11T10:43:51Z</dcterms:created>
  <dcterms:modified xsi:type="dcterms:W3CDTF">2015-11-11T10:56:39Z</dcterms:modified>
</cp:coreProperties>
</file>