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8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5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07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20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44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5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2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0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CBDA-2B53-44E0-BE70-021AA1C8477D}" type="datetimeFigureOut">
              <a:rPr kumimoji="1" lang="ja-JP" altLang="en-US" smtClean="0"/>
              <a:t>2015/11/5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3861-C395-4E9D-9CF1-D23230CFC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0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036509"/>
            <a:ext cx="4803933" cy="374771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96984" y="1006986"/>
            <a:ext cx="6667746" cy="492443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劣化機構ごとの腐食ひび割れ発生と腐食程度の関係を定量化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4338" y="719116"/>
            <a:ext cx="1210588" cy="40011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実験目的</a:t>
            </a:r>
            <a:endParaRPr kumimoji="1" lang="ja-JP" altLang="en-US" sz="2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0" y="1655257"/>
          <a:ext cx="6375243" cy="143046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203719"/>
                <a:gridCol w="1292881"/>
                <a:gridCol w="1292881"/>
                <a:gridCol w="1292881"/>
                <a:gridCol w="1292881"/>
              </a:tblGrid>
              <a:tr h="5392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劣化要因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W/C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かぶり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劣化深さ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促進方法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2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中性化</a:t>
                      </a:r>
                      <a:endParaRPr lang="en-US" altLang="ja-JP" sz="160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塩害</a:t>
                      </a:r>
                      <a:endParaRPr lang="ja-JP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65</a:t>
                      </a:r>
                      <a:r>
                        <a:rPr lang="ja-JP" altLang="en-US" sz="16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150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15mm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なし、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かぶり、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かぶり以上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塩水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乾湿繰返し、電食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2" t="7101" r="4675" b="13092"/>
          <a:stretch/>
        </p:blipFill>
        <p:spPr>
          <a:xfrm>
            <a:off x="6423949" y="1529433"/>
            <a:ext cx="2728801" cy="1640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テキスト ボックス 8"/>
          <p:cNvSpPr txBox="1"/>
          <p:nvPr/>
        </p:nvSpPr>
        <p:spPr>
          <a:xfrm>
            <a:off x="894821" y="3320499"/>
            <a:ext cx="1507144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塩害：かぶり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5mm</a:t>
            </a:r>
            <a:endParaRPr kumimoji="1" lang="ja-JP" altLang="en-US" sz="12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2" t="12096" r="4639" b="5567"/>
          <a:stretch/>
        </p:blipFill>
        <p:spPr>
          <a:xfrm>
            <a:off x="5566589" y="4155844"/>
            <a:ext cx="3308809" cy="229661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689164" y="5947659"/>
            <a:ext cx="3063659" cy="40011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65-5-5-Cl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</a:t>
            </a:r>
            <a:endParaRPr kumimoji="1" lang="ja-JP" altLang="en-US" sz="2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" t="22681" r="6392" b="60962"/>
          <a:stretch/>
        </p:blipFill>
        <p:spPr>
          <a:xfrm>
            <a:off x="5566587" y="3657567"/>
            <a:ext cx="3308809" cy="456255"/>
          </a:xfrm>
          <a:prstGeom prst="rect">
            <a:avLst/>
          </a:prstGeom>
        </p:spPr>
      </p:pic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42874" y="80963"/>
            <a:ext cx="26564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zh-TW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腐食</a:t>
            </a:r>
            <a:r>
              <a:rPr lang="zh-TW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促進試験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7637" y="3197121"/>
            <a:ext cx="33051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劣化深さ：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5mm</a:t>
            </a:r>
          </a:p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劣化深さ：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0mm</a:t>
            </a: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劣化深さ：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10mm</a:t>
            </a:r>
          </a:p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4415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63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maehara  前原 聡</dc:creator>
  <cp:lastModifiedBy>maehara  前原 聡</cp:lastModifiedBy>
  <cp:revision>3</cp:revision>
  <dcterms:created xsi:type="dcterms:W3CDTF">2015-11-05T02:51:56Z</dcterms:created>
  <dcterms:modified xsi:type="dcterms:W3CDTF">2015-11-05T03:02:45Z</dcterms:modified>
</cp:coreProperties>
</file>