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6302-82AA-4C50-97DC-0FCD6404AC22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0B25D-B499-4D00-9E4E-3F0FF2FA95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881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6302-82AA-4C50-97DC-0FCD6404AC22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0B25D-B499-4D00-9E4E-3F0FF2FA95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628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6302-82AA-4C50-97DC-0FCD6404AC22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0B25D-B499-4D00-9E4E-3F0FF2FA95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13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6302-82AA-4C50-97DC-0FCD6404AC22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0B25D-B499-4D00-9E4E-3F0FF2FA95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754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6302-82AA-4C50-97DC-0FCD6404AC22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0B25D-B499-4D00-9E4E-3F0FF2FA95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53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6302-82AA-4C50-97DC-0FCD6404AC22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0B25D-B499-4D00-9E4E-3F0FF2FA95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8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6302-82AA-4C50-97DC-0FCD6404AC22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0B25D-B499-4D00-9E4E-3F0FF2FA95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655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6302-82AA-4C50-97DC-0FCD6404AC22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0B25D-B499-4D00-9E4E-3F0FF2FA95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04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6302-82AA-4C50-97DC-0FCD6404AC22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0B25D-B499-4D00-9E4E-3F0FF2FA95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742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6302-82AA-4C50-97DC-0FCD6404AC22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0B25D-B499-4D00-9E4E-3F0FF2FA95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602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6302-82AA-4C50-97DC-0FCD6404AC22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0B25D-B499-4D00-9E4E-3F0FF2FA95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845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E6302-82AA-4C50-97DC-0FCD6404AC22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0B25D-B499-4D00-9E4E-3F0FF2FA95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4780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1" t="3750" r="4074" b="26250"/>
          <a:stretch/>
        </p:blipFill>
        <p:spPr>
          <a:xfrm>
            <a:off x="5862785" y="3698563"/>
            <a:ext cx="3176439" cy="313907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8" t="3413" r="1296" b="26586"/>
          <a:stretch/>
        </p:blipFill>
        <p:spPr>
          <a:xfrm>
            <a:off x="507795" y="3698562"/>
            <a:ext cx="3159330" cy="3097865"/>
          </a:xfrm>
          <a:prstGeom prst="rect">
            <a:avLst/>
          </a:prstGeom>
        </p:spPr>
      </p:pic>
      <p:sp>
        <p:nvSpPr>
          <p:cNvPr id="9" name="右矢印 8"/>
          <p:cNvSpPr/>
          <p:nvPr/>
        </p:nvSpPr>
        <p:spPr>
          <a:xfrm>
            <a:off x="4142763" y="4859876"/>
            <a:ext cx="1247775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/>
          <p:cNvGrpSpPr/>
          <p:nvPr/>
        </p:nvGrpSpPr>
        <p:grpSpPr>
          <a:xfrm>
            <a:off x="269723" y="270840"/>
            <a:ext cx="7055838" cy="1734979"/>
            <a:chOff x="846076" y="4686223"/>
            <a:chExt cx="8305403" cy="2176544"/>
          </a:xfrm>
        </p:grpSpPr>
        <p:grpSp>
          <p:nvGrpSpPr>
            <p:cNvPr id="12" name="グループ化 11"/>
            <p:cNvGrpSpPr/>
            <p:nvPr/>
          </p:nvGrpSpPr>
          <p:grpSpPr>
            <a:xfrm>
              <a:off x="846076" y="4987372"/>
              <a:ext cx="515999" cy="1699178"/>
              <a:chOff x="846076" y="4987372"/>
              <a:chExt cx="515999" cy="1699178"/>
            </a:xfrm>
          </p:grpSpPr>
          <p:sp>
            <p:nvSpPr>
              <p:cNvPr id="34" name="正方形/長方形 33"/>
              <p:cNvSpPr/>
              <p:nvPr/>
            </p:nvSpPr>
            <p:spPr>
              <a:xfrm>
                <a:off x="846076" y="4987372"/>
                <a:ext cx="515999" cy="1699178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テキスト ボックス 34"/>
              <p:cNvSpPr txBox="1"/>
              <p:nvPr/>
            </p:nvSpPr>
            <p:spPr>
              <a:xfrm>
                <a:off x="883188" y="5364494"/>
                <a:ext cx="36195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打</a:t>
                </a:r>
                <a:endParaRPr kumimoji="1" lang="en-US" altLang="ja-JP" sz="2000" dirty="0" smtClean="0"/>
              </a:p>
              <a:p>
                <a:r>
                  <a:rPr kumimoji="1" lang="ja-JP" altLang="en-US" sz="2000" dirty="0" smtClean="0"/>
                  <a:t>設</a:t>
                </a:r>
                <a:endParaRPr kumimoji="1" lang="ja-JP" altLang="en-US" sz="2000" dirty="0"/>
              </a:p>
            </p:txBody>
          </p:sp>
        </p:grpSp>
        <p:sp>
          <p:nvSpPr>
            <p:cNvPr id="13" name="右矢印 12"/>
            <p:cNvSpPr/>
            <p:nvPr/>
          </p:nvSpPr>
          <p:spPr>
            <a:xfrm>
              <a:off x="1469271" y="5663512"/>
              <a:ext cx="1340603" cy="290021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1509446" y="5291454"/>
              <a:ext cx="1407624" cy="46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水中養生</a:t>
              </a:r>
              <a:endParaRPr kumimoji="1" lang="ja-JP" altLang="en-US" dirty="0"/>
            </a:p>
          </p:txBody>
        </p:sp>
        <p:grpSp>
          <p:nvGrpSpPr>
            <p:cNvPr id="15" name="グループ化 14"/>
            <p:cNvGrpSpPr/>
            <p:nvPr/>
          </p:nvGrpSpPr>
          <p:grpSpPr>
            <a:xfrm>
              <a:off x="2881811" y="4987372"/>
              <a:ext cx="515999" cy="1699178"/>
              <a:chOff x="846076" y="4987372"/>
              <a:chExt cx="515999" cy="1699178"/>
            </a:xfrm>
          </p:grpSpPr>
          <p:sp>
            <p:nvSpPr>
              <p:cNvPr id="32" name="正方形/長方形 31"/>
              <p:cNvSpPr/>
              <p:nvPr/>
            </p:nvSpPr>
            <p:spPr>
              <a:xfrm>
                <a:off x="846076" y="4987372"/>
                <a:ext cx="515999" cy="1699178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テキスト ボックス 32"/>
              <p:cNvSpPr txBox="1"/>
              <p:nvPr/>
            </p:nvSpPr>
            <p:spPr>
              <a:xfrm>
                <a:off x="864219" y="5280723"/>
                <a:ext cx="361952" cy="1019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恒温室</a:t>
                </a:r>
                <a:endParaRPr kumimoji="1" lang="ja-JP" altLang="en-US" sz="2000" dirty="0"/>
              </a:p>
            </p:txBody>
          </p:sp>
        </p:grpSp>
        <p:sp>
          <p:nvSpPr>
            <p:cNvPr id="16" name="テキスト ボックス 15"/>
            <p:cNvSpPr txBox="1"/>
            <p:nvPr/>
          </p:nvSpPr>
          <p:spPr>
            <a:xfrm>
              <a:off x="1777427" y="5861120"/>
              <a:ext cx="10373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14</a:t>
              </a:r>
              <a:r>
                <a:rPr kumimoji="1" lang="ja-JP" altLang="en-US" dirty="0" smtClean="0"/>
                <a:t>日</a:t>
              </a:r>
              <a:endParaRPr kumimoji="1" lang="ja-JP" altLang="en-US" dirty="0"/>
            </a:p>
          </p:txBody>
        </p:sp>
        <p:sp>
          <p:nvSpPr>
            <p:cNvPr id="17" name="右矢印 16"/>
            <p:cNvSpPr/>
            <p:nvPr/>
          </p:nvSpPr>
          <p:spPr>
            <a:xfrm>
              <a:off x="3541686" y="5663512"/>
              <a:ext cx="1340603" cy="290021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3601677" y="5298864"/>
              <a:ext cx="1375729" cy="46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気</a:t>
              </a:r>
              <a:r>
                <a:rPr kumimoji="1" lang="ja-JP" altLang="en-US" dirty="0" smtClean="0"/>
                <a:t>中養生</a:t>
              </a:r>
              <a:endParaRPr kumimoji="1" lang="ja-JP" altLang="en-US" dirty="0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3844900" y="5861120"/>
              <a:ext cx="10373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14</a:t>
              </a:r>
              <a:r>
                <a:rPr kumimoji="1" lang="ja-JP" altLang="en-US" dirty="0" smtClean="0"/>
                <a:t>日</a:t>
              </a:r>
              <a:endParaRPr kumimoji="1" lang="ja-JP" altLang="en-US" dirty="0"/>
            </a:p>
          </p:txBody>
        </p:sp>
        <p:grpSp>
          <p:nvGrpSpPr>
            <p:cNvPr id="20" name="グループ化 19"/>
            <p:cNvGrpSpPr/>
            <p:nvPr/>
          </p:nvGrpSpPr>
          <p:grpSpPr>
            <a:xfrm>
              <a:off x="4954226" y="4982023"/>
              <a:ext cx="515999" cy="1699178"/>
              <a:chOff x="846076" y="4987372"/>
              <a:chExt cx="515999" cy="1699178"/>
            </a:xfrm>
            <a:solidFill>
              <a:srgbClr val="FFC000"/>
            </a:solidFill>
          </p:grpSpPr>
          <p:sp>
            <p:nvSpPr>
              <p:cNvPr id="30" name="正方形/長方形 29"/>
              <p:cNvSpPr/>
              <p:nvPr/>
            </p:nvSpPr>
            <p:spPr>
              <a:xfrm>
                <a:off x="846076" y="4987372"/>
                <a:ext cx="515999" cy="16991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テキスト ボックス 30"/>
              <p:cNvSpPr txBox="1"/>
              <p:nvPr/>
            </p:nvSpPr>
            <p:spPr>
              <a:xfrm>
                <a:off x="869639" y="5054602"/>
                <a:ext cx="361272" cy="15300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試験開始</a:t>
                </a:r>
                <a:endParaRPr kumimoji="1" lang="ja-JP" altLang="en-US" sz="2000" dirty="0"/>
              </a:p>
            </p:txBody>
          </p:sp>
        </p:grpSp>
        <p:grpSp>
          <p:nvGrpSpPr>
            <p:cNvPr id="21" name="グループ化 20"/>
            <p:cNvGrpSpPr/>
            <p:nvPr/>
          </p:nvGrpSpPr>
          <p:grpSpPr>
            <a:xfrm>
              <a:off x="6078841" y="4686223"/>
              <a:ext cx="1485576" cy="910661"/>
              <a:chOff x="6078841" y="4686223"/>
              <a:chExt cx="1485576" cy="910661"/>
            </a:xfrm>
            <a:solidFill>
              <a:schemeClr val="accent1">
                <a:lumMod val="60000"/>
                <a:lumOff val="40000"/>
              </a:schemeClr>
            </a:solidFill>
          </p:grpSpPr>
          <p:sp>
            <p:nvSpPr>
              <p:cNvPr id="28" name="角丸四角形 27"/>
              <p:cNvSpPr/>
              <p:nvPr/>
            </p:nvSpPr>
            <p:spPr>
              <a:xfrm>
                <a:off x="6186082" y="4686223"/>
                <a:ext cx="910661" cy="910661"/>
              </a:xfrm>
              <a:prstGeom prst="round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テキスト ボックス 28"/>
              <p:cNvSpPr txBox="1"/>
              <p:nvPr/>
            </p:nvSpPr>
            <p:spPr>
              <a:xfrm>
                <a:off x="6078841" y="4917050"/>
                <a:ext cx="1485576" cy="462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冷凍庫</a:t>
                </a:r>
                <a:endParaRPr kumimoji="1" lang="ja-JP" altLang="en-US" sz="2000" dirty="0"/>
              </a:p>
            </p:txBody>
          </p:sp>
        </p:grpSp>
        <p:sp>
          <p:nvSpPr>
            <p:cNvPr id="22" name="屈折矢印 21"/>
            <p:cNvSpPr/>
            <p:nvPr/>
          </p:nvSpPr>
          <p:spPr>
            <a:xfrm rot="10800000" flipH="1">
              <a:off x="7384201" y="5077476"/>
              <a:ext cx="1328761" cy="681489"/>
            </a:xfrm>
            <a:prstGeom prst="bentUpArrow">
              <a:avLst>
                <a:gd name="adj1" fmla="val 25000"/>
                <a:gd name="adj2" fmla="val 25000"/>
                <a:gd name="adj3" fmla="val 31988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3" name="グループ化 22"/>
            <p:cNvGrpSpPr/>
            <p:nvPr/>
          </p:nvGrpSpPr>
          <p:grpSpPr>
            <a:xfrm>
              <a:off x="7992128" y="5952106"/>
              <a:ext cx="1159351" cy="910661"/>
              <a:chOff x="5917693" y="4833381"/>
              <a:chExt cx="1159351" cy="910661"/>
            </a:xfrm>
          </p:grpSpPr>
          <p:sp>
            <p:nvSpPr>
              <p:cNvPr id="26" name="角丸四角形 25"/>
              <p:cNvSpPr/>
              <p:nvPr/>
            </p:nvSpPr>
            <p:spPr>
              <a:xfrm>
                <a:off x="6042038" y="4833381"/>
                <a:ext cx="910661" cy="910661"/>
              </a:xfrm>
              <a:prstGeom prst="roundRect">
                <a:avLst/>
              </a:prstGeom>
              <a:blipFill>
                <a:blip r:embed="rId5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テキスト ボックス 26"/>
              <p:cNvSpPr txBox="1"/>
              <p:nvPr/>
            </p:nvSpPr>
            <p:spPr>
              <a:xfrm>
                <a:off x="5917693" y="5060259"/>
                <a:ext cx="1159351" cy="462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恒温室</a:t>
                </a:r>
                <a:endParaRPr kumimoji="1" lang="ja-JP" altLang="en-US" sz="2000" dirty="0"/>
              </a:p>
            </p:txBody>
          </p:sp>
        </p:grpSp>
        <p:sp>
          <p:nvSpPr>
            <p:cNvPr id="24" name="屈折矢印 23"/>
            <p:cNvSpPr/>
            <p:nvPr/>
          </p:nvSpPr>
          <p:spPr>
            <a:xfrm flipH="1">
              <a:off x="6325580" y="5889707"/>
              <a:ext cx="1328761" cy="681489"/>
            </a:xfrm>
            <a:prstGeom prst="bentUpArrow">
              <a:avLst>
                <a:gd name="adj1" fmla="val 25000"/>
                <a:gd name="adj2" fmla="val 25000"/>
                <a:gd name="adj3" fmla="val 31988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6236549" y="5523119"/>
              <a:ext cx="2295305" cy="46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>
                  <a:solidFill>
                    <a:srgbClr val="FF0000"/>
                  </a:solidFill>
                </a:rPr>
                <a:t>1</a:t>
              </a:r>
              <a:r>
                <a:rPr lang="ja-JP" altLang="ja-JP" dirty="0" smtClean="0">
                  <a:solidFill>
                    <a:srgbClr val="FF0000"/>
                  </a:solidFill>
                </a:rPr>
                <a:t>サイクル</a:t>
              </a:r>
              <a:r>
                <a:rPr lang="ja-JP" altLang="en-US" dirty="0" smtClean="0">
                  <a:solidFill>
                    <a:srgbClr val="FF0000"/>
                  </a:solidFill>
                </a:rPr>
                <a:t>：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24</a:t>
              </a:r>
              <a:r>
                <a:rPr lang="ja-JP" altLang="ja-JP" dirty="0">
                  <a:solidFill>
                    <a:srgbClr val="FF0000"/>
                  </a:solidFill>
                </a:rPr>
                <a:t>時間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5696838" y="2157555"/>
            <a:ext cx="3447162" cy="1525645"/>
            <a:chOff x="-232922" y="1656333"/>
            <a:chExt cx="4989573" cy="2406009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-232922" y="1709099"/>
              <a:ext cx="4989573" cy="2353243"/>
              <a:chOff x="-267596" y="1529489"/>
              <a:chExt cx="4989573" cy="2353243"/>
            </a:xfrm>
          </p:grpSpPr>
          <p:sp>
            <p:nvSpPr>
              <p:cNvPr id="42" name="直方体 41"/>
              <p:cNvSpPr/>
              <p:nvPr/>
            </p:nvSpPr>
            <p:spPr>
              <a:xfrm>
                <a:off x="479683" y="1731202"/>
                <a:ext cx="3381376" cy="1514475"/>
              </a:xfrm>
              <a:prstGeom prst="cube">
                <a:avLst>
                  <a:gd name="adj" fmla="val 63144"/>
                </a:avLst>
              </a:prstGeom>
              <a:blipFill>
                <a:blip r:embed="rId6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43" name="直線矢印コネクタ 42"/>
              <p:cNvCxnSpPr/>
              <p:nvPr/>
            </p:nvCxnSpPr>
            <p:spPr>
              <a:xfrm>
                <a:off x="508166" y="3300280"/>
                <a:ext cx="2385005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矢印コネクタ 43"/>
              <p:cNvCxnSpPr/>
              <p:nvPr/>
            </p:nvCxnSpPr>
            <p:spPr>
              <a:xfrm flipH="1">
                <a:off x="127041" y="1654807"/>
                <a:ext cx="921003" cy="98260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テキスト ボックス 44"/>
              <p:cNvSpPr txBox="1"/>
              <p:nvPr/>
            </p:nvSpPr>
            <p:spPr>
              <a:xfrm>
                <a:off x="349153" y="3300279"/>
                <a:ext cx="1102074" cy="5824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220</a:t>
                </a:r>
                <a:r>
                  <a:rPr kumimoji="1" lang="ja-JP" altLang="en-US" dirty="0" smtClean="0"/>
                  <a:t>㎜</a:t>
                </a:r>
                <a:endParaRPr kumimoji="1" lang="ja-JP" altLang="en-US" dirty="0"/>
              </a:p>
            </p:txBody>
          </p:sp>
          <p:sp>
            <p:nvSpPr>
              <p:cNvPr id="46" name="テキスト ボックス 45"/>
              <p:cNvSpPr txBox="1"/>
              <p:nvPr/>
            </p:nvSpPr>
            <p:spPr>
              <a:xfrm>
                <a:off x="-267596" y="1529489"/>
                <a:ext cx="1228288" cy="5824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220</a:t>
                </a:r>
                <a:r>
                  <a:rPr kumimoji="1" lang="ja-JP" altLang="en-US" dirty="0" smtClean="0"/>
                  <a:t>㎜</a:t>
                </a:r>
                <a:endParaRPr kumimoji="1" lang="ja-JP" altLang="en-US" dirty="0"/>
              </a:p>
            </p:txBody>
          </p:sp>
          <p:cxnSp>
            <p:nvCxnSpPr>
              <p:cNvPr id="47" name="直線矢印コネクタ 46"/>
              <p:cNvCxnSpPr/>
              <p:nvPr/>
            </p:nvCxnSpPr>
            <p:spPr>
              <a:xfrm>
                <a:off x="3923487" y="1731202"/>
                <a:ext cx="15163" cy="54835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テキスト ボックス 47"/>
              <p:cNvSpPr txBox="1"/>
              <p:nvPr/>
            </p:nvSpPr>
            <p:spPr>
              <a:xfrm>
                <a:off x="3923487" y="1820715"/>
                <a:ext cx="7984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55</a:t>
                </a:r>
                <a:r>
                  <a:rPr kumimoji="1" lang="ja-JP" altLang="en-US" dirty="0" smtClean="0"/>
                  <a:t>㎜</a:t>
                </a:r>
                <a:endParaRPr kumimoji="1" lang="ja-JP" altLang="en-US" dirty="0"/>
              </a:p>
            </p:txBody>
          </p:sp>
        </p:grpSp>
        <p:sp>
          <p:nvSpPr>
            <p:cNvPr id="38" name="直方体 37"/>
            <p:cNvSpPr/>
            <p:nvPr/>
          </p:nvSpPr>
          <p:spPr>
            <a:xfrm>
              <a:off x="514357" y="1889019"/>
              <a:ext cx="3381376" cy="1064447"/>
            </a:xfrm>
            <a:prstGeom prst="cube">
              <a:avLst>
                <a:gd name="adj" fmla="val 93333"/>
              </a:avLst>
            </a:prstGeom>
            <a:solidFill>
              <a:srgbClr val="00B0F0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9" name="グループ化 38"/>
            <p:cNvGrpSpPr/>
            <p:nvPr/>
          </p:nvGrpSpPr>
          <p:grpSpPr>
            <a:xfrm>
              <a:off x="514357" y="1656333"/>
              <a:ext cx="3381376" cy="1514475"/>
              <a:chOff x="514357" y="1656333"/>
              <a:chExt cx="3381376" cy="1514475"/>
            </a:xfrm>
          </p:grpSpPr>
          <p:sp>
            <p:nvSpPr>
              <p:cNvPr id="40" name="直方体 39"/>
              <p:cNvSpPr/>
              <p:nvPr/>
            </p:nvSpPr>
            <p:spPr>
              <a:xfrm>
                <a:off x="514357" y="1656333"/>
                <a:ext cx="3381376" cy="1514475"/>
              </a:xfrm>
              <a:prstGeom prst="cube">
                <a:avLst>
                  <a:gd name="adj" fmla="val 63144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41" name="直線コネクタ 40"/>
              <p:cNvCxnSpPr/>
              <p:nvPr/>
            </p:nvCxnSpPr>
            <p:spPr>
              <a:xfrm flipH="1">
                <a:off x="1476375" y="1656333"/>
                <a:ext cx="9525" cy="25447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9" name="グループ化 48"/>
          <p:cNvGrpSpPr/>
          <p:nvPr/>
        </p:nvGrpSpPr>
        <p:grpSpPr>
          <a:xfrm>
            <a:off x="164763" y="0"/>
            <a:ext cx="2648500" cy="490634"/>
            <a:chOff x="66675" y="3389703"/>
            <a:chExt cx="2648500" cy="490634"/>
          </a:xfrm>
        </p:grpSpPr>
        <p:sp>
          <p:nvSpPr>
            <p:cNvPr id="50" name="角丸四角形 49"/>
            <p:cNvSpPr/>
            <p:nvPr/>
          </p:nvSpPr>
          <p:spPr>
            <a:xfrm>
              <a:off x="66675" y="3418672"/>
              <a:ext cx="2134114" cy="46166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90852" y="3389703"/>
              <a:ext cx="26243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400" dirty="0" smtClean="0">
                  <a:solidFill>
                    <a:schemeClr val="bg1"/>
                  </a:solidFill>
                </a:rPr>
                <a:t>ASTM C672</a:t>
              </a:r>
              <a:r>
                <a:rPr kumimoji="1" lang="ja-JP" altLang="en-US" sz="2400" dirty="0" smtClean="0">
                  <a:solidFill>
                    <a:schemeClr val="bg1"/>
                  </a:solidFill>
                </a:rPr>
                <a:t>法</a:t>
              </a:r>
              <a:endParaRPr kumimoji="1" lang="ja-JP" alt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6" name="グループ化 55"/>
          <p:cNvGrpSpPr/>
          <p:nvPr/>
        </p:nvGrpSpPr>
        <p:grpSpPr>
          <a:xfrm>
            <a:off x="1106245" y="3167005"/>
            <a:ext cx="4383003" cy="391671"/>
            <a:chOff x="400084" y="3124718"/>
            <a:chExt cx="4383003" cy="391671"/>
          </a:xfrm>
        </p:grpSpPr>
        <p:sp>
          <p:nvSpPr>
            <p:cNvPr id="10" name="角丸四角形 9"/>
            <p:cNvSpPr/>
            <p:nvPr/>
          </p:nvSpPr>
          <p:spPr>
            <a:xfrm>
              <a:off x="400084" y="3126847"/>
              <a:ext cx="3735487" cy="389542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65636" y="3124718"/>
              <a:ext cx="41174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>
                  <a:latin typeface="+mn-ea"/>
                </a:rPr>
                <a:t>測定 ： </a:t>
              </a:r>
              <a:r>
                <a:rPr lang="en-US" altLang="ja-JP" dirty="0">
                  <a:latin typeface="+mn-ea"/>
                </a:rPr>
                <a:t>5</a:t>
              </a:r>
              <a:r>
                <a:rPr lang="ja-JP" altLang="en-US" dirty="0">
                  <a:latin typeface="+mn-ea"/>
                </a:rPr>
                <a:t>・</a:t>
              </a:r>
              <a:r>
                <a:rPr lang="en-US" altLang="ja-JP" dirty="0">
                  <a:latin typeface="+mn-ea"/>
                </a:rPr>
                <a:t>10</a:t>
              </a:r>
              <a:r>
                <a:rPr lang="ja-JP" altLang="en-US" dirty="0">
                  <a:latin typeface="+mn-ea"/>
                </a:rPr>
                <a:t>・</a:t>
              </a:r>
              <a:r>
                <a:rPr lang="en-US" altLang="ja-JP" dirty="0">
                  <a:latin typeface="+mn-ea"/>
                </a:rPr>
                <a:t>15</a:t>
              </a:r>
              <a:r>
                <a:rPr lang="ja-JP" altLang="en-US" dirty="0">
                  <a:latin typeface="+mn-ea"/>
                </a:rPr>
                <a:t>・</a:t>
              </a:r>
              <a:r>
                <a:rPr lang="en-US" altLang="ja-JP" dirty="0">
                  <a:latin typeface="+mn-ea"/>
                </a:rPr>
                <a:t>25</a:t>
              </a:r>
              <a:r>
                <a:rPr lang="ja-JP" altLang="en-US" dirty="0">
                  <a:latin typeface="+mn-ea"/>
                </a:rPr>
                <a:t>・</a:t>
              </a:r>
              <a:r>
                <a:rPr lang="en-US" altLang="ja-JP" dirty="0">
                  <a:latin typeface="+mn-ea"/>
                </a:rPr>
                <a:t>50</a:t>
              </a:r>
              <a:r>
                <a:rPr lang="ja-JP" altLang="ja-JP" dirty="0" smtClean="0">
                  <a:latin typeface="+mn-ea"/>
                </a:rPr>
                <a:t>サイクル</a:t>
              </a:r>
              <a:endParaRPr lang="ja-JP" altLang="en-US" dirty="0">
                <a:latin typeface="+mn-ea"/>
              </a:endParaRP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1067178" y="2441332"/>
            <a:ext cx="4685132" cy="585787"/>
            <a:chOff x="757817" y="6272213"/>
            <a:chExt cx="4685132" cy="585787"/>
          </a:xfrm>
        </p:grpSpPr>
        <p:sp>
          <p:nvSpPr>
            <p:cNvPr id="54" name="線吹き出し 2 (枠付き) 53"/>
            <p:cNvSpPr/>
            <p:nvPr/>
          </p:nvSpPr>
          <p:spPr>
            <a:xfrm>
              <a:off x="757817" y="6272213"/>
              <a:ext cx="3487468" cy="585787"/>
            </a:xfrm>
            <a:prstGeom prst="borderCallout2">
              <a:avLst>
                <a:gd name="adj1" fmla="val 49559"/>
                <a:gd name="adj2" fmla="val 100010"/>
                <a:gd name="adj3" fmla="val 94659"/>
                <a:gd name="adj4" fmla="val 114855"/>
                <a:gd name="adj5" fmla="val 89735"/>
                <a:gd name="adj6" fmla="val 146970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1250669" y="6390131"/>
              <a:ext cx="41922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 smtClean="0"/>
                <a:t>水を供試体上面に</a:t>
              </a:r>
              <a:r>
                <a:rPr lang="en-US" altLang="ja-JP" dirty="0" smtClean="0"/>
                <a:t>6</a:t>
              </a:r>
              <a:r>
                <a:rPr lang="ja-JP" altLang="en-US" dirty="0" smtClean="0"/>
                <a:t>㎜</a:t>
              </a:r>
              <a:endParaRPr kumimoji="1" lang="ja-JP" altLang="en-US" dirty="0"/>
            </a:p>
          </p:txBody>
        </p:sp>
      </p:grpSp>
      <p:sp>
        <p:nvSpPr>
          <p:cNvPr id="57" name="テキスト ボックス 56"/>
          <p:cNvSpPr txBox="1"/>
          <p:nvPr/>
        </p:nvSpPr>
        <p:spPr>
          <a:xfrm>
            <a:off x="3846369" y="5426659"/>
            <a:ext cx="1966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25</a:t>
            </a:r>
            <a:r>
              <a:rPr kumimoji="1" lang="ja-JP" altLang="en-US" dirty="0" smtClean="0"/>
              <a:t>サイクル経過時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6676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53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iyoda-lab</dc:creator>
  <cp:lastModifiedBy>iyoda-lab</cp:lastModifiedBy>
  <cp:revision>2</cp:revision>
  <dcterms:created xsi:type="dcterms:W3CDTF">2014-11-10T10:04:56Z</dcterms:created>
  <dcterms:modified xsi:type="dcterms:W3CDTF">2014-11-10T10:15:34Z</dcterms:modified>
</cp:coreProperties>
</file>