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76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85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07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30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39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77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44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11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370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27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5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E8FF8-8B65-411A-B0DE-CC7387E2D711}" type="datetimeFigureOut">
              <a:rPr kumimoji="1" lang="ja-JP" altLang="en-US" smtClean="0"/>
              <a:t>2014/11/11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CF610-41CA-42B6-86E0-F313213FD3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01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6200"/>
            <a:ext cx="12040792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194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mdl.01</dc:creator>
  <cp:lastModifiedBy>mdl.01</cp:lastModifiedBy>
  <cp:revision>1</cp:revision>
  <dcterms:created xsi:type="dcterms:W3CDTF">2014-11-11T01:52:55Z</dcterms:created>
  <dcterms:modified xsi:type="dcterms:W3CDTF">2014-11-11T01:53:08Z</dcterms:modified>
</cp:coreProperties>
</file>