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38B6B-E7E9-4FB5-8DCB-A01183CF523A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83BE-D553-4DC5-9D5C-4C4517E43D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307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38B6B-E7E9-4FB5-8DCB-A01183CF523A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83BE-D553-4DC5-9D5C-4C4517E43D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517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38B6B-E7E9-4FB5-8DCB-A01183CF523A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83BE-D553-4DC5-9D5C-4C4517E43D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9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38B6B-E7E9-4FB5-8DCB-A01183CF523A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83BE-D553-4DC5-9D5C-4C4517E43D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78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38B6B-E7E9-4FB5-8DCB-A01183CF523A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83BE-D553-4DC5-9D5C-4C4517E43D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325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38B6B-E7E9-4FB5-8DCB-A01183CF523A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83BE-D553-4DC5-9D5C-4C4517E43D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7768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38B6B-E7E9-4FB5-8DCB-A01183CF523A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83BE-D553-4DC5-9D5C-4C4517E43D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982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38B6B-E7E9-4FB5-8DCB-A01183CF523A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83BE-D553-4DC5-9D5C-4C4517E43D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839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38B6B-E7E9-4FB5-8DCB-A01183CF523A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83BE-D553-4DC5-9D5C-4C4517E43D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5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38B6B-E7E9-4FB5-8DCB-A01183CF523A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83BE-D553-4DC5-9D5C-4C4517E43D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35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38B6B-E7E9-4FB5-8DCB-A01183CF523A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83BE-D553-4DC5-9D5C-4C4517E43D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15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38B6B-E7E9-4FB5-8DCB-A01183CF523A}" type="datetimeFigureOut">
              <a:rPr kumimoji="1" lang="ja-JP" altLang="en-US" smtClean="0"/>
              <a:t>2014/11/10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883BE-D553-4DC5-9D5C-4C4517E43D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562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71500" y="1448780"/>
            <a:ext cx="9001000" cy="3960440"/>
            <a:chOff x="33826" y="1377342"/>
            <a:chExt cx="9001000" cy="3960440"/>
          </a:xfrm>
        </p:grpSpPr>
        <p:grpSp>
          <p:nvGrpSpPr>
            <p:cNvPr id="3" name="グループ化 2"/>
            <p:cNvGrpSpPr/>
            <p:nvPr/>
          </p:nvGrpSpPr>
          <p:grpSpPr>
            <a:xfrm>
              <a:off x="33826" y="1377342"/>
              <a:ext cx="9001000" cy="3960440"/>
              <a:chOff x="33826" y="1377342"/>
              <a:chExt cx="9001000" cy="3960440"/>
            </a:xfrm>
          </p:grpSpPr>
          <p:pic>
            <p:nvPicPr>
              <p:cNvPr id="5" name="Picture 2"/>
              <p:cNvPicPr>
                <a:picLocks noChangeAspect="1" noChangeArrowheads="1"/>
              </p:cNvPicPr>
              <p:nvPr/>
            </p:nvPicPr>
            <p:blipFill rotWithShape="1">
              <a:blip r:embed="rId2"/>
              <a:srcRect l="595" t="1358" r="1175" b="3693"/>
              <a:stretch/>
            </p:blipFill>
            <p:spPr bwMode="auto">
              <a:xfrm>
                <a:off x="33826" y="1377342"/>
                <a:ext cx="9001000" cy="3960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</p:pic>
          <p:grpSp>
            <p:nvGrpSpPr>
              <p:cNvPr id="6" name="グループ化 5"/>
              <p:cNvGrpSpPr/>
              <p:nvPr/>
            </p:nvGrpSpPr>
            <p:grpSpPr>
              <a:xfrm>
                <a:off x="6643702" y="2500306"/>
                <a:ext cx="2143140" cy="1289273"/>
                <a:chOff x="6858016" y="1214422"/>
                <a:chExt cx="2143140" cy="1289273"/>
              </a:xfrm>
            </p:grpSpPr>
            <p:sp>
              <p:nvSpPr>
                <p:cNvPr id="7" name="正方形/長方形 6"/>
                <p:cNvSpPr/>
                <p:nvPr/>
              </p:nvSpPr>
              <p:spPr>
                <a:xfrm>
                  <a:off x="6858016" y="1214422"/>
                  <a:ext cx="2143140" cy="1285884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kumimoji="1" lang="ja-JP" altLang="en-US"/>
                </a:p>
              </p:txBody>
            </p:sp>
            <p:cxnSp>
              <p:nvCxnSpPr>
                <p:cNvPr id="8" name="直線コネクタ 7"/>
                <p:cNvCxnSpPr/>
                <p:nvPr/>
              </p:nvCxnSpPr>
              <p:spPr>
                <a:xfrm>
                  <a:off x="7000892" y="1428736"/>
                  <a:ext cx="428628" cy="158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直線コネクタ 8"/>
                <p:cNvCxnSpPr/>
                <p:nvPr/>
              </p:nvCxnSpPr>
              <p:spPr>
                <a:xfrm>
                  <a:off x="7000892" y="2071678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" name="テキスト ボックス 6"/>
                <p:cNvSpPr txBox="1"/>
                <p:nvPr/>
              </p:nvSpPr>
              <p:spPr>
                <a:xfrm>
                  <a:off x="7500958" y="1214422"/>
                  <a:ext cx="1023550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kumimoji="1" lang="en-US" altLang="ja-JP" dirty="0" smtClean="0"/>
                    <a:t>B45‐55%</a:t>
                  </a:r>
                </a:p>
                <a:p>
                  <a:r>
                    <a:rPr kumimoji="1" lang="en-US" altLang="ja-JP" dirty="0" smtClean="0"/>
                    <a:t>0day-4hr</a:t>
                  </a:r>
                  <a:endParaRPr kumimoji="1" lang="ja-JP" altLang="en-US" dirty="0"/>
                </a:p>
              </p:txBody>
            </p:sp>
            <p:sp>
              <p:nvSpPr>
                <p:cNvPr id="11" name="テキスト ボックス 7"/>
                <p:cNvSpPr txBox="1"/>
                <p:nvPr/>
              </p:nvSpPr>
              <p:spPr>
                <a:xfrm>
                  <a:off x="7500958" y="1857364"/>
                  <a:ext cx="1374607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kumimoji="1" lang="en-US" altLang="ja-JP" dirty="0" smtClean="0"/>
                    <a:t>B45‐55%</a:t>
                  </a:r>
                </a:p>
                <a:p>
                  <a:r>
                    <a:rPr lang="en-US" altLang="ja-JP" dirty="0" smtClean="0"/>
                    <a:t>28</a:t>
                  </a:r>
                  <a:r>
                    <a:rPr kumimoji="1" lang="en-US" altLang="ja-JP" dirty="0" smtClean="0"/>
                    <a:t>day-672hr</a:t>
                  </a:r>
                  <a:endParaRPr kumimoji="1" lang="ja-JP" altLang="en-US" dirty="0"/>
                </a:p>
              </p:txBody>
            </p:sp>
          </p:grpSp>
        </p:grpSp>
        <p:sp>
          <p:nvSpPr>
            <p:cNvPr id="4" name="正方形/長方形 3"/>
            <p:cNvSpPr/>
            <p:nvPr/>
          </p:nvSpPr>
          <p:spPr>
            <a:xfrm>
              <a:off x="5652120" y="1700808"/>
              <a:ext cx="1872208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52378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310" y="1162050"/>
            <a:ext cx="7051750" cy="421761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3835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6</Words>
  <Application>Microsoft Office PowerPoint</Application>
  <PresentationFormat>画面に合わせる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iyoda lab</dc:creator>
  <cp:lastModifiedBy>iyoda lab</cp:lastModifiedBy>
  <cp:revision>1</cp:revision>
  <dcterms:created xsi:type="dcterms:W3CDTF">2014-11-10T04:41:06Z</dcterms:created>
  <dcterms:modified xsi:type="dcterms:W3CDTF">2014-11-10T04:45:07Z</dcterms:modified>
</cp:coreProperties>
</file>