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4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96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1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5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3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72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34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3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58E8-1A1B-41D4-A235-777E4BC5EB8A}" type="datetimeFigureOut">
              <a:rPr kumimoji="1" lang="ja-JP" altLang="en-US" smtClean="0"/>
              <a:t>2014/11/11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B589-F36E-4B20-B09F-A944A13903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0" y="-42786"/>
            <a:ext cx="12192000" cy="2384910"/>
            <a:chOff x="0" y="1019114"/>
            <a:chExt cx="12192000" cy="1950091"/>
          </a:xfrm>
        </p:grpSpPr>
        <p:sp>
          <p:nvSpPr>
            <p:cNvPr id="7" name="正方形/長方形 6"/>
            <p:cNvSpPr/>
            <p:nvPr/>
          </p:nvSpPr>
          <p:spPr>
            <a:xfrm>
              <a:off x="0" y="1019114"/>
              <a:ext cx="12192000" cy="187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0" y="1054099"/>
              <a:ext cx="2552700" cy="52849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3600" dirty="0"/>
                <a:t>低熱セメント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35101" y="1546442"/>
              <a:ext cx="584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・他のセメントより発熱が少ない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31799" y="1991269"/>
              <a:ext cx="584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・長期材齢での強度発現性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435101" y="2445985"/>
              <a:ext cx="584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・高流動性・高強度性に対応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6799139" y="1739001"/>
              <a:ext cx="962527" cy="696827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985634" y="1798002"/>
              <a:ext cx="3006663" cy="5788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solidFill>
                    <a:srgbClr val="FF0000"/>
                  </a:solidFill>
                </a:rPr>
                <a:t>マスコン</a:t>
              </a:r>
              <a:r>
                <a:rPr lang="ja-JP" altLang="en-US" sz="4000" dirty="0" smtClean="0">
                  <a:solidFill>
                    <a:srgbClr val="FF0000"/>
                  </a:solidFill>
                </a:rPr>
                <a:t>工事</a:t>
              </a:r>
              <a:endParaRPr lang="ja-JP" altLang="en-US" sz="4000" dirty="0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4645" b="36531"/>
          <a:stretch/>
        </p:blipFill>
        <p:spPr>
          <a:xfrm>
            <a:off x="6095149" y="4076700"/>
            <a:ext cx="6096851" cy="264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06629" y="2571025"/>
            <a:ext cx="552859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低熱セメント</a:t>
            </a:r>
            <a:r>
              <a:rPr lang="ja-JP" altLang="en-US" sz="3200" dirty="0" smtClean="0"/>
              <a:t>は元々、</a:t>
            </a:r>
            <a:r>
              <a:rPr lang="ja-JP" altLang="en-US" sz="3200" dirty="0" smtClean="0">
                <a:solidFill>
                  <a:srgbClr val="FF0000"/>
                </a:solidFill>
              </a:rPr>
              <a:t>塩化物</a:t>
            </a:r>
            <a:r>
              <a:rPr lang="ja-JP" altLang="en-US" sz="3200" dirty="0" smtClean="0">
                <a:solidFill>
                  <a:srgbClr val="FF0000"/>
                </a:solidFill>
              </a:rPr>
              <a:t>イオン抵抗性</a:t>
            </a:r>
            <a:r>
              <a:rPr lang="ja-JP" altLang="en-US" sz="3200" dirty="0" smtClean="0">
                <a:solidFill>
                  <a:srgbClr val="FF0000"/>
                </a:solidFill>
              </a:rPr>
              <a:t>が低い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7084" t="40625" r="16354" b="34635"/>
          <a:stretch/>
        </p:blipFill>
        <p:spPr>
          <a:xfrm>
            <a:off x="6095148" y="2255915"/>
            <a:ext cx="6096851" cy="182078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071386" y="3778532"/>
            <a:ext cx="3288014" cy="2850868"/>
            <a:chOff x="2552698" y="3862357"/>
            <a:chExt cx="3022604" cy="266794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552700" y="3877145"/>
              <a:ext cx="3022602" cy="2611680"/>
              <a:chOff x="2552700" y="3871369"/>
              <a:chExt cx="3022602" cy="2611680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552700" y="3871369"/>
                <a:ext cx="3022602" cy="58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/>
                  <a:t>対策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552700" y="4588993"/>
                <a:ext cx="3022602" cy="10657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u="sng" dirty="0">
                    <a:solidFill>
                      <a:srgbClr val="FF0000"/>
                    </a:solidFill>
                  </a:rPr>
                  <a:t>・塩分</a:t>
                </a:r>
                <a:r>
                  <a:rPr lang="ja-JP" altLang="en-US" sz="3600" u="sng" dirty="0" smtClean="0">
                    <a:solidFill>
                      <a:srgbClr val="FF0000"/>
                    </a:solidFill>
                  </a:rPr>
                  <a:t>吸着剤</a:t>
                </a:r>
                <a:r>
                  <a:rPr lang="en-US" altLang="ja-JP" sz="3600" u="sng" dirty="0" smtClean="0">
                    <a:solidFill>
                      <a:srgbClr val="FF0000"/>
                    </a:solidFill>
                  </a:rPr>
                  <a:t/>
                </a:r>
                <a:br>
                  <a:rPr lang="en-US" altLang="ja-JP" sz="3600" u="sng" dirty="0" smtClean="0">
                    <a:solidFill>
                      <a:srgbClr val="FF0000"/>
                    </a:solidFill>
                  </a:rPr>
                </a:br>
                <a:r>
                  <a:rPr lang="ja-JP" altLang="en-US" sz="3200" u="sng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ja-JP" sz="3200" u="sng" dirty="0" smtClean="0">
                    <a:solidFill>
                      <a:srgbClr val="FF0000"/>
                    </a:solidFill>
                  </a:rPr>
                  <a:t>CA2</a:t>
                </a:r>
                <a:r>
                  <a:rPr lang="ja-JP" altLang="en-US" sz="3200" u="sng" dirty="0" smtClean="0">
                    <a:solidFill>
                      <a:srgbClr val="FF0000"/>
                    </a:solidFill>
                  </a:rPr>
                  <a:t>）</a:t>
                </a:r>
                <a:endParaRPr lang="ja-JP" altLang="en-US" sz="3200" u="sng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552700" y="5878190"/>
                <a:ext cx="3022602" cy="604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600" u="sng" dirty="0">
                    <a:solidFill>
                      <a:srgbClr val="FF0000"/>
                    </a:solidFill>
                  </a:rPr>
                  <a:t>・膨張剤</a:t>
                </a:r>
                <a:endParaRPr lang="ja-JP" altLang="en-US" sz="4400" u="sng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正方形/長方形 5"/>
            <p:cNvSpPr/>
            <p:nvPr/>
          </p:nvSpPr>
          <p:spPr>
            <a:xfrm>
              <a:off x="2552698" y="3862357"/>
              <a:ext cx="3022603" cy="26679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右矢印 18"/>
          <p:cNvSpPr/>
          <p:nvPr/>
        </p:nvSpPr>
        <p:spPr>
          <a:xfrm>
            <a:off x="950535" y="4775302"/>
            <a:ext cx="962527" cy="852201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 dirty="0"/>
          </a:p>
        </p:txBody>
      </p:sp>
    </p:spTree>
    <p:extLst>
      <p:ext uri="{BB962C8B-B14F-4D97-AF65-F5344CB8AC3E}">
        <p14:creationId xmlns:p14="http://schemas.microsoft.com/office/powerpoint/2010/main" val="1541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</Words>
  <Application>Microsoft Office PowerPoint</Application>
  <PresentationFormat>ワイド画面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iyoda-lab</dc:creator>
  <cp:lastModifiedBy>iyoda-lab</cp:lastModifiedBy>
  <cp:revision>4</cp:revision>
  <dcterms:created xsi:type="dcterms:W3CDTF">2014-11-10T23:13:22Z</dcterms:created>
  <dcterms:modified xsi:type="dcterms:W3CDTF">2014-11-10T23:30:26Z</dcterms:modified>
</cp:coreProperties>
</file>