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381C-CB00-406E-8362-C23D6379FE98}" type="datetimeFigureOut">
              <a:rPr kumimoji="1" lang="ja-JP" altLang="en-US" smtClean="0"/>
              <a:t>2012/10/9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ECDE5-92EC-4AEF-A20E-0CC01F9B185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381C-CB00-406E-8362-C23D6379FE98}" type="datetimeFigureOut">
              <a:rPr kumimoji="1" lang="ja-JP" altLang="en-US" smtClean="0"/>
              <a:t>2012/10/9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ECDE5-92EC-4AEF-A20E-0CC01F9B185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381C-CB00-406E-8362-C23D6379FE98}" type="datetimeFigureOut">
              <a:rPr kumimoji="1" lang="ja-JP" altLang="en-US" smtClean="0"/>
              <a:t>2012/10/9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ECDE5-92EC-4AEF-A20E-0CC01F9B185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381C-CB00-406E-8362-C23D6379FE98}" type="datetimeFigureOut">
              <a:rPr kumimoji="1" lang="ja-JP" altLang="en-US" smtClean="0"/>
              <a:t>2012/10/9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ECDE5-92EC-4AEF-A20E-0CC01F9B185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381C-CB00-406E-8362-C23D6379FE98}" type="datetimeFigureOut">
              <a:rPr kumimoji="1" lang="ja-JP" altLang="en-US" smtClean="0"/>
              <a:t>2012/10/9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ECDE5-92EC-4AEF-A20E-0CC01F9B185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381C-CB00-406E-8362-C23D6379FE98}" type="datetimeFigureOut">
              <a:rPr kumimoji="1" lang="ja-JP" altLang="en-US" smtClean="0"/>
              <a:t>2012/10/9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ECDE5-92EC-4AEF-A20E-0CC01F9B185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381C-CB00-406E-8362-C23D6379FE98}" type="datetimeFigureOut">
              <a:rPr kumimoji="1" lang="ja-JP" altLang="en-US" smtClean="0"/>
              <a:t>2012/10/9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ECDE5-92EC-4AEF-A20E-0CC01F9B185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381C-CB00-406E-8362-C23D6379FE98}" type="datetimeFigureOut">
              <a:rPr kumimoji="1" lang="ja-JP" altLang="en-US" smtClean="0"/>
              <a:t>2012/10/9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ECDE5-92EC-4AEF-A20E-0CC01F9B185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381C-CB00-406E-8362-C23D6379FE98}" type="datetimeFigureOut">
              <a:rPr kumimoji="1" lang="ja-JP" altLang="en-US" smtClean="0"/>
              <a:t>2012/10/9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ECDE5-92EC-4AEF-A20E-0CC01F9B185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381C-CB00-406E-8362-C23D6379FE98}" type="datetimeFigureOut">
              <a:rPr kumimoji="1" lang="ja-JP" altLang="en-US" smtClean="0"/>
              <a:t>2012/10/9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ECDE5-92EC-4AEF-A20E-0CC01F9B185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381C-CB00-406E-8362-C23D6379FE98}" type="datetimeFigureOut">
              <a:rPr kumimoji="1" lang="ja-JP" altLang="en-US" smtClean="0"/>
              <a:t>2012/10/9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ECDE5-92EC-4AEF-A20E-0CC01F9B185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B381C-CB00-406E-8362-C23D6379FE98}" type="datetimeFigureOut">
              <a:rPr kumimoji="1" lang="ja-JP" altLang="en-US" smtClean="0"/>
              <a:t>2012/10/9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ECDE5-92EC-4AEF-A20E-0CC01F9B185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/>
          <p:cNvGrpSpPr/>
          <p:nvPr/>
        </p:nvGrpSpPr>
        <p:grpSpPr>
          <a:xfrm>
            <a:off x="2267744" y="3861048"/>
            <a:ext cx="4680520" cy="2122785"/>
            <a:chOff x="3563888" y="1628800"/>
            <a:chExt cx="4680520" cy="2122785"/>
          </a:xfrm>
        </p:grpSpPr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851920" y="1628800"/>
              <a:ext cx="4034699" cy="15841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テキスト ボックス 8"/>
            <p:cNvSpPr txBox="1"/>
            <p:nvPr/>
          </p:nvSpPr>
          <p:spPr>
            <a:xfrm>
              <a:off x="3563888" y="3212976"/>
              <a:ext cx="4680520" cy="538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dirty="0" smtClean="0"/>
                <a:t>図</a:t>
              </a:r>
              <a:r>
                <a:rPr kumimoji="1" lang="en-US" altLang="ja-JP" dirty="0" smtClean="0"/>
                <a:t>-2</a:t>
              </a:r>
              <a:r>
                <a:rPr kumimoji="1" lang="ja-JP" altLang="en-US" dirty="0" smtClean="0"/>
                <a:t>　塗膜された表面構造</a:t>
              </a:r>
              <a:endParaRPr kumimoji="1" lang="en-US" altLang="ja-JP" dirty="0" smtClean="0"/>
            </a:p>
            <a:p>
              <a:r>
                <a:rPr lang="ja-JP" altLang="en-US" sz="1100" dirty="0" smtClean="0"/>
                <a:t>引用元：有機</a:t>
              </a:r>
              <a:r>
                <a:rPr lang="en-US" altLang="ja-JP" sz="1100" dirty="0" smtClean="0"/>
                <a:t>-</a:t>
              </a:r>
              <a:r>
                <a:rPr lang="ja-JP" altLang="en-US" sz="1100" dirty="0" smtClean="0"/>
                <a:t>無機複合塗膜剤を塗布した高炉セメント硬化体の中性化挙動</a:t>
              </a:r>
              <a:endParaRPr kumimoji="1" lang="en-US" altLang="ja-JP" sz="1100" dirty="0" smtClean="0"/>
            </a:p>
          </p:txBody>
        </p:sp>
      </p:grpSp>
      <p:pic>
        <p:nvPicPr>
          <p:cNvPr id="1029" name="Picture 5" descr="\\LANDISK\disk\2012iyoda_lab\HP用研究紹介\小倉\IMG_036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32656"/>
            <a:ext cx="3803854" cy="2852728"/>
          </a:xfrm>
          <a:prstGeom prst="rect">
            <a:avLst/>
          </a:prstGeom>
          <a:noFill/>
        </p:spPr>
      </p:pic>
      <p:pic>
        <p:nvPicPr>
          <p:cNvPr id="1030" name="Picture 6" descr="\\LANDISK\disk\2012iyoda_lab\HP用研究紹介\小倉\P104076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332656"/>
            <a:ext cx="3816424" cy="28623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Company>芝浦工業大学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iyoda13</dc:creator>
  <cp:lastModifiedBy>iyoda13</cp:lastModifiedBy>
  <cp:revision>1</cp:revision>
  <dcterms:created xsi:type="dcterms:W3CDTF">2012-10-09T02:05:30Z</dcterms:created>
  <dcterms:modified xsi:type="dcterms:W3CDTF">2012-10-09T02:09:53Z</dcterms:modified>
</cp:coreProperties>
</file>