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903" autoAdjust="0"/>
  </p:normalViewPr>
  <p:slideViewPr>
    <p:cSldViewPr>
      <p:cViewPr>
        <p:scale>
          <a:sx n="70" d="100"/>
          <a:sy n="70" d="100"/>
        </p:scale>
        <p:origin x="-1668" y="-16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FFFAD-8C6B-4C11-B294-B016382F7ED1}" type="datetimeFigureOut">
              <a:rPr kumimoji="1" lang="ja-JP" altLang="en-US" smtClean="0"/>
              <a:pPr/>
              <a:t>2012/10/19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74E33-907B-4753-991F-B7D86A2814E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odencanoe.net/archive/canoe1/keijou1.html" TargetMode="External"/><Relationship Id="rId2" Type="http://schemas.openxmlformats.org/officeDocument/2006/relationships/hyperlink" Target="http://www.civilnet.or.jp/taikai2006/biwako/sinsasiryo.ht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://www3.kyukyo-u.ac.jp/t/k039/konnkuri-tokanu-/ibuki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グループ化 36"/>
          <p:cNvGrpSpPr/>
          <p:nvPr/>
        </p:nvGrpSpPr>
        <p:grpSpPr>
          <a:xfrm>
            <a:off x="71414" y="1023910"/>
            <a:ext cx="6715172" cy="4316046"/>
            <a:chOff x="500042" y="851268"/>
            <a:chExt cx="5857916" cy="4643470"/>
          </a:xfrm>
        </p:grpSpPr>
        <p:sp>
          <p:nvSpPr>
            <p:cNvPr id="7" name="正方形/長方形 6"/>
            <p:cNvSpPr/>
            <p:nvPr/>
          </p:nvSpPr>
          <p:spPr>
            <a:xfrm>
              <a:off x="500042" y="2631265"/>
              <a:ext cx="5857916" cy="2863473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n-US" altLang="ja-JP" dirty="0" smtClean="0"/>
            </a:p>
            <a:p>
              <a:pPr>
                <a:buFont typeface="Arial" pitchFamily="34" charset="0"/>
                <a:buChar char="•"/>
              </a:pPr>
              <a:r>
                <a:rPr lang="ja-JP" altLang="en-US" dirty="0" smtClean="0"/>
                <a:t>船</a:t>
              </a:r>
              <a:r>
                <a:rPr lang="ja-JP" altLang="en-US" dirty="0"/>
                <a:t>の長さは</a:t>
              </a:r>
              <a:r>
                <a:rPr lang="en-US" altLang="ja-JP" dirty="0"/>
                <a:t>500mm</a:t>
              </a:r>
              <a:r>
                <a:rPr lang="ja-JP" altLang="en-US" dirty="0" smtClean="0"/>
                <a:t>以下</a:t>
              </a:r>
              <a:endParaRPr lang="en-US" altLang="ja-JP" dirty="0" smtClean="0"/>
            </a:p>
            <a:p>
              <a:r>
                <a:rPr lang="ja-JP" altLang="en-US" dirty="0" smtClean="0"/>
                <a:t>  幅</a:t>
              </a:r>
              <a:r>
                <a:rPr lang="ja-JP" altLang="en-US" dirty="0"/>
                <a:t>は</a:t>
              </a:r>
              <a:r>
                <a:rPr lang="en-US" altLang="ja-JP" dirty="0"/>
                <a:t>190mm</a:t>
              </a:r>
              <a:r>
                <a:rPr lang="ja-JP" altLang="en-US" dirty="0" smtClean="0"/>
                <a:t>以下</a:t>
              </a:r>
              <a:endParaRPr lang="en-US" altLang="ja-JP" dirty="0" smtClean="0"/>
            </a:p>
            <a:p>
              <a:endParaRPr lang="en-US" altLang="ja-JP" dirty="0" smtClean="0"/>
            </a:p>
            <a:p>
              <a:pPr>
                <a:buFont typeface="Arial" pitchFamily="34" charset="0"/>
                <a:buChar char="•"/>
              </a:pPr>
              <a:r>
                <a:rPr lang="ja-JP" altLang="en-US" dirty="0" smtClean="0"/>
                <a:t>形状と大きさは</a:t>
              </a:r>
              <a:endParaRPr lang="en-US" altLang="ja-JP" dirty="0" smtClean="0"/>
            </a:p>
            <a:p>
              <a:r>
                <a:rPr lang="en-US" altLang="ja-JP" dirty="0" smtClean="0"/>
                <a:t> </a:t>
              </a:r>
              <a:r>
                <a:rPr lang="ja-JP" altLang="en-US" dirty="0" smtClean="0"/>
                <a:t>自由に設計</a:t>
              </a:r>
              <a:endParaRPr lang="en-US" altLang="ja-JP" dirty="0"/>
            </a:p>
          </p:txBody>
        </p:sp>
        <p:grpSp>
          <p:nvGrpSpPr>
            <p:cNvPr id="31" name="グループ化 30"/>
            <p:cNvGrpSpPr/>
            <p:nvPr/>
          </p:nvGrpSpPr>
          <p:grpSpPr>
            <a:xfrm>
              <a:off x="500042" y="851268"/>
              <a:ext cx="5857916" cy="1779997"/>
              <a:chOff x="500042" y="851268"/>
              <a:chExt cx="5857916" cy="1779997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500042" y="851268"/>
                <a:ext cx="5857916" cy="1779997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altLang="ja-JP" dirty="0" smtClean="0"/>
              </a:p>
              <a:p>
                <a:r>
                  <a:rPr lang="ja-JP" altLang="en-US" dirty="0" smtClean="0"/>
                  <a:t>①</a:t>
                </a:r>
                <a:r>
                  <a:rPr lang="ja-JP" altLang="en-US" dirty="0"/>
                  <a:t>主材料　</a:t>
                </a:r>
                <a:r>
                  <a:rPr lang="ja-JP" altLang="en-US" dirty="0" smtClean="0"/>
                  <a:t>セメントコンクリート、セメントモルタル</a:t>
                </a:r>
                <a:endParaRPr lang="en-US" altLang="ja-JP" dirty="0"/>
              </a:p>
              <a:p>
                <a:r>
                  <a:rPr lang="ja-JP" altLang="en-US" dirty="0" smtClean="0"/>
                  <a:t>②補強材　炭素繊維シート、炭素繊維ケーブル等</a:t>
                </a:r>
                <a:endParaRPr lang="en-US" altLang="ja-JP" dirty="0" smtClean="0"/>
              </a:p>
              <a:p>
                <a:r>
                  <a:rPr lang="ja-JP" altLang="en-US" dirty="0" smtClean="0"/>
                  <a:t>③</a:t>
                </a:r>
                <a:r>
                  <a:rPr lang="ja-JP" altLang="en-US" dirty="0"/>
                  <a:t>防水材　</a:t>
                </a:r>
                <a:r>
                  <a:rPr lang="ja-JP" altLang="en-US" dirty="0" smtClean="0"/>
                  <a:t>シラン系コンクリート保護剤等</a:t>
                </a:r>
                <a:endParaRPr lang="en-US" altLang="ja-JP" dirty="0" smtClean="0"/>
              </a:p>
              <a:p>
                <a:r>
                  <a:rPr lang="ja-JP" altLang="en-US" dirty="0" smtClean="0"/>
                  <a:t>④その他　混和材料</a:t>
                </a:r>
                <a:endParaRPr kumimoji="1" lang="ja-JP" altLang="en-US" sz="3200" dirty="0"/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500042" y="851268"/>
                <a:ext cx="1246365" cy="43046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000" b="1" dirty="0" smtClean="0"/>
                  <a:t>使用材料</a:t>
                </a:r>
                <a:endParaRPr kumimoji="1" lang="ja-JP" altLang="en-US" sz="2000" b="1" dirty="0"/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>
              <a:off x="500043" y="2631265"/>
              <a:ext cx="1246364" cy="4304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/>
                <a:t>カヌー</a:t>
              </a:r>
              <a:r>
                <a:rPr lang="ja-JP" altLang="en-US" sz="2000" b="1" dirty="0" smtClean="0"/>
                <a:t>形状</a:t>
              </a:r>
              <a:endParaRPr kumimoji="1" lang="ja-JP" altLang="en-US" sz="2000" b="1" dirty="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380968"/>
          </a:xfrm>
        </p:spPr>
        <p:txBody>
          <a:bodyPr>
            <a:noAutofit/>
          </a:bodyPr>
          <a:lstStyle/>
          <a:p>
            <a:r>
              <a:rPr kumimoji="1" lang="ja-JP" altLang="en-US" sz="2800" b="1" dirty="0" smtClean="0"/>
              <a:t>土木総合講義　コンクリートカヌーを作ろう</a:t>
            </a:r>
            <a:r>
              <a:rPr kumimoji="1" lang="ja-JP" altLang="en-US" sz="2800" b="1" i="1" dirty="0" smtClean="0"/>
              <a:t>！</a:t>
            </a:r>
            <a:endParaRPr kumimoji="1" lang="ja-JP" altLang="en-US" sz="2800" b="1" i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595282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●</a:t>
            </a:r>
            <a:r>
              <a:rPr kumimoji="1" lang="ja-JP" altLang="en-US" b="1" dirty="0" smtClean="0"/>
              <a:t>規定</a:t>
            </a:r>
            <a:endParaRPr kumimoji="1" lang="ja-JP" altLang="en-US" sz="20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5667380"/>
            <a:ext cx="881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●</a:t>
            </a:r>
            <a:r>
              <a:rPr kumimoji="1" lang="ja-JP" altLang="en-US" b="1" dirty="0" smtClean="0"/>
              <a:t>条件</a:t>
            </a:r>
            <a:endParaRPr kumimoji="1" lang="ja-JP" altLang="en-US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71414" y="6024570"/>
            <a:ext cx="6715172" cy="139304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重り</a:t>
            </a:r>
            <a:r>
              <a:rPr lang="en-US" altLang="ja-JP" dirty="0" smtClean="0"/>
              <a:t>4kg</a:t>
            </a:r>
            <a:r>
              <a:rPr lang="ja-JP" altLang="en-US" dirty="0" err="1" smtClean="0"/>
              <a:t>を載</a:t>
            </a:r>
            <a:r>
              <a:rPr lang="ja-JP" altLang="en-US" dirty="0" smtClean="0"/>
              <a:t>荷して</a:t>
            </a:r>
            <a:r>
              <a:rPr lang="ja-JP" altLang="en-US" b="1" dirty="0" smtClean="0"/>
              <a:t>水に浮く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ja-JP" altLang="en-US" b="1" dirty="0" smtClean="0"/>
              <a:t>まっすぐ</a:t>
            </a:r>
            <a:r>
              <a:rPr lang="ja-JP" altLang="en-US" b="1" dirty="0"/>
              <a:t>走行</a:t>
            </a:r>
            <a:r>
              <a:rPr lang="ja-JP" altLang="en-US" dirty="0"/>
              <a:t>できる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ja-JP" altLang="en-US" dirty="0"/>
              <a:t>内部</a:t>
            </a:r>
            <a:r>
              <a:rPr kumimoji="1" lang="ja-JP" altLang="en-US" dirty="0" smtClean="0"/>
              <a:t>を水で満たしても</a:t>
            </a:r>
            <a:r>
              <a:rPr kumimoji="1" lang="ja-JP" altLang="en-US" b="1" dirty="0" smtClean="0"/>
              <a:t>沈まない</a:t>
            </a:r>
            <a:r>
              <a:rPr kumimoji="1" lang="ja-JP" altLang="en-US" dirty="0" smtClean="0"/>
              <a:t>こと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71414" y="8024834"/>
            <a:ext cx="6715172" cy="1779997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ja-JP" altLang="en-US" sz="1600" dirty="0" smtClean="0"/>
              <a:t>コンクリートカヌー製作の概要</a:t>
            </a:r>
          </a:p>
          <a:p>
            <a:r>
              <a:rPr lang="en-US" altLang="ja-JP" sz="1600" dirty="0" smtClean="0">
                <a:hlinkClick r:id="rId2"/>
              </a:rPr>
              <a:t>http://www.civilnet.or.jp/taikai2006/biwako/sinsasiryo.htm</a:t>
            </a:r>
            <a:endParaRPr lang="en-US" altLang="ja-JP" sz="1600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1600" dirty="0" smtClean="0"/>
              <a:t>WOODEN </a:t>
            </a:r>
            <a:r>
              <a:rPr lang="en-US" altLang="ja-JP" sz="1600" dirty="0"/>
              <a:t>CANOE </a:t>
            </a:r>
            <a:r>
              <a:rPr lang="en-US" altLang="ja-JP" sz="1600" dirty="0" smtClean="0"/>
              <a:t>      </a:t>
            </a:r>
          </a:p>
          <a:p>
            <a:r>
              <a:rPr lang="en-US" altLang="ja-JP" sz="1600" dirty="0" smtClean="0"/>
              <a:t> </a:t>
            </a:r>
            <a:r>
              <a:rPr lang="en-US" altLang="ja-JP" sz="1600" dirty="0" smtClean="0">
                <a:hlinkClick r:id="rId3"/>
              </a:rPr>
              <a:t>http</a:t>
            </a:r>
            <a:r>
              <a:rPr lang="en-US" altLang="ja-JP" sz="1600" dirty="0">
                <a:hlinkClick r:id="rId3"/>
              </a:rPr>
              <a:t>://</a:t>
            </a:r>
            <a:r>
              <a:rPr lang="en-US" altLang="ja-JP" sz="1600" dirty="0" smtClean="0">
                <a:hlinkClick r:id="rId3"/>
              </a:rPr>
              <a:t>www.woodencanoe.net/archive/canoe1/keijou1.html</a:t>
            </a:r>
            <a:endParaRPr lang="en-US" altLang="ja-JP" sz="1600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1600" dirty="0" smtClean="0"/>
              <a:t>コンクリートカヌー設計図書　九州共立大学</a:t>
            </a:r>
            <a:endParaRPr lang="en-US" altLang="ja-JP" sz="1600" dirty="0" smtClean="0"/>
          </a:p>
          <a:p>
            <a:r>
              <a:rPr lang="en-US" altLang="ja-JP" sz="1600" dirty="0" smtClean="0">
                <a:hlinkClick r:id="rId4"/>
              </a:rPr>
              <a:t>http://www3.kyukyo-u.ac.jp/t/k039/konnkuri-tokanu-/ibuki.pdf</a:t>
            </a:r>
            <a:endParaRPr lang="en-US" altLang="ja-JP" sz="1600" dirty="0" smtClean="0"/>
          </a:p>
        </p:txBody>
      </p:sp>
      <p:pic>
        <p:nvPicPr>
          <p:cNvPr id="3" name="Picture 2" descr="\\Landisk\disk\2012iyoda_lab\Ｂ4 37 佐藤\無題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306" y="2809860"/>
            <a:ext cx="4214843" cy="2400304"/>
          </a:xfrm>
          <a:prstGeom prst="rect">
            <a:avLst/>
          </a:prstGeom>
          <a:noFill/>
        </p:spPr>
      </p:pic>
      <p:sp>
        <p:nvSpPr>
          <p:cNvPr id="23" name="テキスト ボックス 22"/>
          <p:cNvSpPr txBox="1"/>
          <p:nvPr/>
        </p:nvSpPr>
        <p:spPr>
          <a:xfrm>
            <a:off x="0" y="7667644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●参考</a:t>
            </a:r>
            <a:r>
              <a:rPr lang="en-US" altLang="ja-JP" b="1" dirty="0" smtClean="0"/>
              <a:t>URL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1414" y="952472"/>
            <a:ext cx="6715172" cy="242889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595282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●</a:t>
            </a:r>
            <a:r>
              <a:rPr kumimoji="1" lang="ja-JP" altLang="en-US" b="1" dirty="0" smtClean="0"/>
              <a:t>設計図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形状・サイズ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1414" y="3738555"/>
            <a:ext cx="6715172" cy="1857387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81364"/>
            <a:ext cx="2353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●製作方法</a:t>
            </a:r>
            <a:r>
              <a:rPr lang="en-US" altLang="ja-JP" dirty="0" smtClean="0"/>
              <a:t>(</a:t>
            </a:r>
            <a:r>
              <a:rPr lang="ja-JP" altLang="en-US" dirty="0" smtClean="0"/>
              <a:t>型枠など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5595942"/>
            <a:ext cx="172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●モルタル配合</a:t>
            </a:r>
            <a:endParaRPr kumimoji="1" lang="ja-JP" altLang="en-US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00108" y="5881694"/>
            <a:ext cx="1143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・使用材料</a:t>
            </a:r>
            <a:endParaRPr kumimoji="1" lang="ja-JP" altLang="en-US" sz="1600" b="1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142852" y="6167446"/>
          <a:ext cx="3071834" cy="1319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94"/>
                <a:gridCol w="2143140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セメント</a:t>
                      </a:r>
                      <a:endParaRPr kumimoji="1" lang="ja-JP" altLang="en-US" sz="1200" dirty="0"/>
                    </a:p>
                  </a:txBody>
                  <a:tcPr marT="49530" marB="495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T="49530" marB="49530" anchor="ctr"/>
                </a:tc>
              </a:tr>
              <a:tr h="2806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混和材</a:t>
                      </a:r>
                      <a:endParaRPr kumimoji="1" lang="ja-JP" altLang="en-US" sz="1200" dirty="0"/>
                    </a:p>
                  </a:txBody>
                  <a:tcPr marT="49530" marB="495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marT="49530" marB="49530" anchor="ctr"/>
                </a:tc>
              </a:tr>
              <a:tr h="2806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混和剤</a:t>
                      </a:r>
                      <a:endParaRPr kumimoji="1" lang="ja-JP" altLang="en-US" sz="1200" dirty="0"/>
                    </a:p>
                  </a:txBody>
                  <a:tcPr marT="49530" marB="495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marT="49530" marB="49530" anchor="ctr"/>
                </a:tc>
              </a:tr>
              <a:tr h="473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その他</a:t>
                      </a:r>
                      <a:endParaRPr kumimoji="1" lang="ja-JP" altLang="en-US" sz="1200" dirty="0"/>
                    </a:p>
                  </a:txBody>
                  <a:tcPr marT="49530" marB="495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T="49530" marB="49530" anchor="ctr"/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4714884" y="588169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・配合</a:t>
            </a:r>
            <a:endParaRPr kumimoji="1" lang="ja-JP" altLang="en-US" sz="1400" b="1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3429000" y="6167446"/>
          <a:ext cx="3286148" cy="68368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42942"/>
                <a:gridCol w="642942"/>
                <a:gridCol w="642942"/>
                <a:gridCol w="714380"/>
                <a:gridCol w="642942"/>
              </a:tblGrid>
              <a:tr h="2806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W/B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混和剤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混和材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174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0" y="7524768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●</a:t>
            </a:r>
            <a:r>
              <a:rPr kumimoji="1" lang="ja-JP" altLang="en-US" b="1" dirty="0" smtClean="0"/>
              <a:t>結果</a:t>
            </a:r>
            <a:endParaRPr kumimoji="1" lang="ja-JP" altLang="en-US" b="1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214290" y="7881958"/>
          <a:ext cx="2857520" cy="701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00132"/>
                <a:gridCol w="928694"/>
                <a:gridCol w="928694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モルタル重量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</a:rPr>
                        <a:t>(g)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曲げ強さ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</a:rPr>
                        <a:t>(N/mm</a:t>
                      </a:r>
                      <a:r>
                        <a:rPr kumimoji="1" lang="en-US" altLang="ja-JP" sz="1100" b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圧縮強さ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</a:rPr>
                        <a:t>(N/mm</a:t>
                      </a:r>
                      <a:r>
                        <a:rPr kumimoji="1" lang="en-US" altLang="ja-JP" sz="1100" b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/>
        </p:nvGraphicFramePr>
        <p:xfrm>
          <a:off x="3214686" y="7881958"/>
          <a:ext cx="3429024" cy="701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71570"/>
                <a:gridCol w="1214446"/>
                <a:gridCol w="1143008"/>
              </a:tblGrid>
              <a:tr h="429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カヌー重量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</a:rPr>
                        <a:t>(g)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おもりの重量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</a:rPr>
                        <a:t>(kg)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直進性と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スピード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/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0" y="85963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◎最終判定</a:t>
            </a:r>
            <a:endParaRPr kumimoji="1" lang="ja-JP" altLang="en-US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71414" y="8882090"/>
            <a:ext cx="6715172" cy="92869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0" y="0"/>
            <a:ext cx="6858000" cy="3095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土木総合講義　コンクリートカヌーを作ろう</a:t>
            </a:r>
            <a:r>
              <a:rPr kumimoji="1" lang="ja-JP" altLang="en-US" sz="2800" b="1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！</a:t>
            </a:r>
            <a:endParaRPr kumimoji="1" lang="ja-JP" altLang="en-US" sz="2800" b="1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2918" y="309530"/>
            <a:ext cx="2500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班名：</a:t>
            </a:r>
            <a:r>
              <a:rPr kumimoji="1" lang="ja-JP" altLang="en-US" sz="1600" u="sng" dirty="0" smtClean="0"/>
              <a:t>　　　　　　　　　　　　　　</a:t>
            </a:r>
            <a:r>
              <a:rPr kumimoji="1" lang="ja-JP" altLang="en-US" sz="1600" b="1" dirty="0" smtClean="0"/>
              <a:t>　</a:t>
            </a:r>
            <a:endParaRPr kumimoji="1" lang="ja-JP" altLang="en-US" sz="16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429000" y="309530"/>
            <a:ext cx="2841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担当</a:t>
            </a:r>
            <a:r>
              <a:rPr kumimoji="1" lang="ja-JP" altLang="en-US" sz="1600" b="1" dirty="0" smtClean="0"/>
              <a:t>：　　　　　　　　　　　　　　　</a:t>
            </a:r>
            <a:endParaRPr kumimoji="1" lang="ja-JP" altLang="en-US" sz="1600" b="1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714356" y="595282"/>
            <a:ext cx="242889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500438" y="595282"/>
            <a:ext cx="242889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146</Words>
  <Application>Microsoft Office PowerPoint</Application>
  <PresentationFormat>A4 210 x 297 mm</PresentationFormat>
  <Paragraphs>52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土木総合講義　コンクリートカヌーを作ろう！</vt:lpstr>
      <vt:lpstr>スライド 2</vt:lpstr>
    </vt:vector>
  </TitlesOfParts>
  <Company>芝浦工業大学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土木総合講義　コンクリートカヌーを作ろう</dc:title>
  <dc:creator>iyoda 04</dc:creator>
  <cp:lastModifiedBy> </cp:lastModifiedBy>
  <cp:revision>50</cp:revision>
  <dcterms:created xsi:type="dcterms:W3CDTF">2012-10-18T06:02:31Z</dcterms:created>
  <dcterms:modified xsi:type="dcterms:W3CDTF">2012-10-19T06:00:40Z</dcterms:modified>
</cp:coreProperties>
</file>